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1062" y="-6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591C498-015A-440B-B3A6-9C612EA9D44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91C498-015A-440B-B3A6-9C612EA9D44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591C498-015A-440B-B3A6-9C612EA9D44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591C498-015A-440B-B3A6-9C612EA9D4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432EFD2-E48F-46D2-84E5-4D9EF65D3403}" type="datetimeFigureOut">
              <a:rPr lang="en-US" smtClean="0"/>
              <a:pPr/>
              <a:t>11/9/2011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591C498-015A-440B-B3A6-9C612EA9D44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432EFD2-E48F-46D2-84E5-4D9EF65D3403}" type="datetimeFigureOut">
              <a:rPr lang="en-US" smtClean="0"/>
              <a:pPr/>
              <a:t>11/9/2011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591C498-015A-440B-B3A6-9C612EA9D44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76200"/>
            <a:ext cx="7924800" cy="1143000"/>
          </a:xfrm>
        </p:spPr>
        <p:txBody>
          <a:bodyPr>
            <a:noAutofit/>
          </a:bodyPr>
          <a:lstStyle/>
          <a:p>
            <a:r>
              <a:rPr lang="en-US" sz="5400" dirty="0" smtClean="0"/>
              <a:t>Marketing With PowerPoint</a:t>
            </a:r>
            <a:endParaRPr lang="en-US" sz="5400" dirty="0"/>
          </a:p>
        </p:txBody>
      </p:sp>
      <p:sp>
        <p:nvSpPr>
          <p:cNvPr id="5" name="TextBox 4"/>
          <p:cNvSpPr txBox="1"/>
          <p:nvPr/>
        </p:nvSpPr>
        <p:spPr>
          <a:xfrm>
            <a:off x="2133600" y="868680"/>
            <a:ext cx="6705600" cy="769441"/>
          </a:xfrm>
          <a:prstGeom prst="rect">
            <a:avLst/>
          </a:prstGeom>
          <a:noFill/>
        </p:spPr>
        <p:txBody>
          <a:bodyPr wrap="square" rtlCol="0">
            <a:spAutoFit/>
          </a:bodyPr>
          <a:lstStyle/>
          <a:p>
            <a:r>
              <a:rPr lang="en-US" sz="4400" dirty="0" smtClean="0"/>
              <a:t>Friday, December </a:t>
            </a:r>
            <a:r>
              <a:rPr lang="en-US" sz="4400" dirty="0" smtClean="0"/>
              <a:t>9 9:00 </a:t>
            </a:r>
            <a:r>
              <a:rPr lang="en-US" sz="4400" dirty="0" smtClean="0"/>
              <a:t>AM</a:t>
            </a:r>
            <a:endParaRPr lang="en-US" sz="4400" dirty="0"/>
          </a:p>
        </p:txBody>
      </p:sp>
      <p:sp>
        <p:nvSpPr>
          <p:cNvPr id="6" name="Title 3"/>
          <p:cNvSpPr txBox="1">
            <a:spLocks/>
          </p:cNvSpPr>
          <p:nvPr/>
        </p:nvSpPr>
        <p:spPr>
          <a:xfrm>
            <a:off x="0" y="5486400"/>
            <a:ext cx="914400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5400" dirty="0" smtClean="0"/>
              <a:t>Lester Public Library</a:t>
            </a:r>
            <a:endParaRPr lang="en-US" sz="5400" dirty="0"/>
          </a:p>
        </p:txBody>
      </p:sp>
      <p:sp>
        <p:nvSpPr>
          <p:cNvPr id="7" name="TextBox 6"/>
          <p:cNvSpPr txBox="1"/>
          <p:nvPr/>
        </p:nvSpPr>
        <p:spPr>
          <a:xfrm>
            <a:off x="1247775" y="1630740"/>
            <a:ext cx="7743825" cy="2431435"/>
          </a:xfrm>
          <a:prstGeom prst="rect">
            <a:avLst/>
          </a:prstGeom>
          <a:noFill/>
        </p:spPr>
        <p:txBody>
          <a:bodyPr wrap="square" rtlCol="0">
            <a:spAutoFit/>
          </a:bodyPr>
          <a:lstStyle/>
          <a:p>
            <a:r>
              <a:rPr lang="en-US" sz="1200" dirty="0" smtClean="0"/>
              <a:t>PowerPoint 2010 can be more than presentation software. </a:t>
            </a:r>
            <a:r>
              <a:rPr lang="en-US" sz="1200" dirty="0"/>
              <a:t> </a:t>
            </a:r>
            <a:r>
              <a:rPr lang="en-US" sz="1200" dirty="0" smtClean="0"/>
              <a:t>Lester Public Library’s Youth Services Coordinator Terry </a:t>
            </a:r>
            <a:r>
              <a:rPr lang="en-US" sz="1200" dirty="0" err="1" smtClean="0"/>
              <a:t>Ehle</a:t>
            </a:r>
            <a:r>
              <a:rPr lang="en-US" sz="1200" dirty="0" smtClean="0"/>
              <a:t> will demonstrate easy-to-create posters and photo-collages to market your library events.  Learn some practical tips and tricks to working with photos, clip art, fonts and more!  Whether intended for the Web or in-house, PowerPoint can help you accomplish your marketing goals.  </a:t>
            </a:r>
          </a:p>
          <a:p>
            <a:endParaRPr lang="en-US" sz="1200" dirty="0"/>
          </a:p>
          <a:p>
            <a:r>
              <a:rPr lang="en-US" sz="1200" dirty="0" smtClean="0"/>
              <a:t>This workshop is hands-on.  Participants are encouraged to bring their laptop and to ask lots of questions.  Terry will focus on PowerPoint 2010 but many of the tips can be done in earlier versions and in Publisher.  This program is for anyone who needs to create posters, signs for displays and other marketing materials for their library.  </a:t>
            </a:r>
          </a:p>
          <a:p>
            <a:endParaRPr lang="en-US" sz="1200" dirty="0"/>
          </a:p>
          <a:p>
            <a:r>
              <a:rPr lang="en-US" sz="1600" dirty="0" smtClean="0"/>
              <a:t>Please register by calling Becky Petersen at (920) 553-6257  or email rpetersen@mcls.lib.wi.us by Friday, December 2.</a:t>
            </a:r>
          </a:p>
          <a:p>
            <a:endParaRPr lang="en-US" sz="1200" dirty="0"/>
          </a:p>
        </p:txBody>
      </p:sp>
      <p:sp>
        <p:nvSpPr>
          <p:cNvPr id="8" name="TextBox 7"/>
          <p:cNvSpPr txBox="1"/>
          <p:nvPr/>
        </p:nvSpPr>
        <p:spPr>
          <a:xfrm>
            <a:off x="1143000" y="6444734"/>
            <a:ext cx="7696200" cy="369332"/>
          </a:xfrm>
          <a:prstGeom prst="rect">
            <a:avLst/>
          </a:prstGeom>
          <a:noFill/>
        </p:spPr>
        <p:txBody>
          <a:bodyPr wrap="square" rtlCol="0">
            <a:spAutoFit/>
          </a:bodyPr>
          <a:lstStyle/>
          <a:p>
            <a:r>
              <a:rPr lang="en-US" dirty="0" smtClean="0"/>
              <a:t>1001 Adams St. Two Rivers, WI  54241  (920)793-8888  www.lesterlibrary.org</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52476" y="3962400"/>
            <a:ext cx="1234360" cy="1627727"/>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24076" y="3962401"/>
            <a:ext cx="1356440" cy="162772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48076" y="3962401"/>
            <a:ext cx="1295400" cy="162772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295876" y="3962401"/>
            <a:ext cx="1261489" cy="162772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7667476" y="3962401"/>
            <a:ext cx="1247924" cy="162772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508715" y="3962400"/>
            <a:ext cx="1268272" cy="1627729"/>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548093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163</TotalTime>
  <Words>170</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Solstice</vt:lpstr>
      <vt:lpstr>Marketing With PowerPoint</vt:lpstr>
    </vt:vector>
  </TitlesOfParts>
  <Company>Lester Public Library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With PowerPoint</dc:title>
  <dc:creator>Rebecca</dc:creator>
  <cp:lastModifiedBy>becky</cp:lastModifiedBy>
  <cp:revision>17</cp:revision>
  <dcterms:created xsi:type="dcterms:W3CDTF">2011-03-15T20:00:27Z</dcterms:created>
  <dcterms:modified xsi:type="dcterms:W3CDTF">2011-11-09T17:06:47Z</dcterms:modified>
</cp:coreProperties>
</file>