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0" r:id="rId3"/>
    <p:sldId id="257" r:id="rId4"/>
    <p:sldId id="278" r:id="rId5"/>
    <p:sldId id="279" r:id="rId6"/>
    <p:sldId id="280" r:id="rId7"/>
    <p:sldId id="281" r:id="rId8"/>
    <p:sldId id="261" r:id="rId9"/>
    <p:sldId id="262" r:id="rId10"/>
    <p:sldId id="263" r:id="rId11"/>
    <p:sldId id="264" r:id="rId12"/>
    <p:sldId id="274" r:id="rId13"/>
    <p:sldId id="275" r:id="rId14"/>
    <p:sldId id="276" r:id="rId15"/>
    <p:sldId id="283" r:id="rId16"/>
    <p:sldId id="284" r:id="rId17"/>
    <p:sldId id="285" r:id="rId18"/>
    <p:sldId id="286" r:id="rId19"/>
    <p:sldId id="282" r:id="rId20"/>
    <p:sldId id="287" r:id="rId21"/>
    <p:sldId id="288" r:id="rId22"/>
    <p:sldId id="289" r:id="rId23"/>
    <p:sldId id="290" r:id="rId24"/>
    <p:sldId id="291" r:id="rId25"/>
    <p:sldId id="292" r:id="rId26"/>
    <p:sldId id="265" r:id="rId27"/>
    <p:sldId id="266" r:id="rId28"/>
    <p:sldId id="267" r:id="rId29"/>
    <p:sldId id="268" r:id="rId30"/>
    <p:sldId id="269" r:id="rId31"/>
    <p:sldId id="270" r:id="rId32"/>
    <p:sldId id="271" r:id="rId33"/>
    <p:sldId id="272" r:id="rId34"/>
    <p:sldId id="273" r:id="rId35"/>
    <p:sldId id="277"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5" d="100"/>
          <a:sy n="105" d="100"/>
        </p:scale>
        <p:origin x="83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15:32:45.704"/>
    </inkml:context>
    <inkml:brush xml:id="br0">
      <inkml:brushProperty name="width" value="0.35" units="cm"/>
      <inkml:brushProperty name="height" value="0.35" units="cm"/>
    </inkml:brush>
  </inkml:definitions>
  <inkml:trace contextRef="#ctx0" brushRef="#br0">0 26 24575,'0'1'0,"1"0"0,-1 0 0,0 0 0,1 0 0,-1 0 0,1-1 0,-1 1 0,1 0 0,-1 0 0,1 0 0,-1-1 0,1 1 0,0 0 0,0-1 0,-1 1 0,1 0 0,0-1 0,0 1 0,0-1 0,0 1 0,-1-1 0,1 0 0,0 1 0,0-1 0,0 0 0,0 1 0,2-1 0,31 5 0,-28-5 0,60 3 0,1-3 0,116-15 0,-99 7 0,-59 5 0,406-22 0,818 25 0,-1231 0-114,-1 1 1,1 1-1,-1 1 0,0 0 0,0 1 1,0 1-1,0 0 0,-1 1 0,0 1 1,0 1-1,19 12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4T13:52:47.237"/>
    </inkml:context>
    <inkml:brush xml:id="br0">
      <inkml:brushProperty name="width" value="0.035" units="cm"/>
      <inkml:brushProperty name="height" value="0.035" units="cm"/>
    </inkml:brush>
  </inkml:definitions>
  <inkml:trace contextRef="#ctx0" brushRef="#br0">109 58 24575,'0'-2'0,"1"0"0,0 1 0,0-1 0,0 0 0,0 1 0,0-1 0,1 1 0,-1 0 0,0-1 0,1 1 0,-1 0 0,1 0 0,-1-1 0,1 1 0,-1 1 0,1-1 0,0 0 0,0 0 0,-1 1 0,4-2 0,37-12 0,-5 8 0,-1 1 0,1 1 0,0 3 0,64 4 0,-9 0 0,-5 0 0,112 17 0,-196-20 0,-1 0 0,1 1 0,0-1 0,0 1 0,0-1 0,-1 1 0,1 0 0,0 0 0,-1 0 0,1 0 0,-1 1 0,1-1 0,-1 1 0,1-1 0,-1 1 0,0 0 0,0 0 0,0 0 0,0 0 0,0 0 0,-1 0 0,1 1 0,0-1 0,-1 1 0,0-1 0,0 1 0,0 0 0,2 5 0,-3 0 0,1 1 0,-1-1 0,-1 0 0,0 1 0,0-1 0,0 0 0,-1 1 0,-5 11 0,6-14 0,-1 1 0,0-1 0,0 0 0,0 0 0,-1 0 0,0 0 0,0 0 0,0 0 0,-1-1 0,0 0 0,0 0 0,-1 0 0,1 0 0,-1 0 0,0-1 0,0 0 0,0 0 0,-1 0 0,0-1 0,1 0 0,-1 0 0,0 0 0,-1-1 0,1 0 0,0 0 0,-1-1 0,1 1 0,-1-1 0,1-1 0,-1 1 0,1-1 0,-10-1 0,-24 0 0,14 0 0,0 2 0,0 0 0,-47 9 0,40-4 0,-51 3 0,-17 2 0,77-6 0,-1-2 0,1-1 0,-32-1 0,47-1 0,1-1 0,-1 1 0,0-2 0,1 1 0,-1-1 0,1-1 0,0 1 0,0-1 0,0-1 0,0 0 0,0 0 0,-12-9 0,16 9 0,0-1 0,1 1 0,0-1 0,0 0 0,0 0 0,0 0 0,1 0 0,0 0 0,0-1 0,0 1 0,0-1 0,1 1 0,0-1 0,0 0 0,1 1 0,0-8 0,-1 2 0,2-1 0,-1 1 0,1-1 0,1 1 0,0 0 0,8-22 0,-10 33 0,-1-1 0,1 1 0,0 0 0,0 0 0,0-1 0,0 1 0,1 0 0,-1-1 0,0 1 0,0 0 0,0-1 0,0 1 0,0 0 0,0 0 0,0-1 0,0 1 0,1 0 0,-1 0 0,0-1 0,0 1 0,0 0 0,1 0 0,-1-1 0,0 1 0,0 0 0,0 0 0,1 0 0,-1 0 0,0-1 0,1 1 0,-1 0 0,0 0 0,0 0 0,1 0 0,-1 0 0,0 0 0,1 0 0,-1 0 0,0 0 0,1 0 0,-1 0 0,0 0 0,1 0 0,4 15 0,0 25 0,-6-21 0,1-15 0,-1 1 0,1 0 0,0 0 0,0 0 0,0-1 0,1 1 0,-1 0 0,1 0 0,0-1 0,1 1 0,-1-1 0,5 9 0,-4-14 0,0 0 0,0-1 0,-1 1 0,1 0 0,0-1 0,-1 0 0,1 1 0,-1-1 0,1 0 0,-1 0 0,0 0 0,0 0 0,0 0 0,0 0 0,1-2 0,4-6 0,-5 10 0,-1-1 0,1 1 0,-1 0 0,1-1 0,-1 1 0,1 0 0,-1-1 0,1 1 0,-1 0 0,1 0 0,0 0 0,-1 0 0,1 0 0,-1-1 0,1 1 0,0 0 0,-1 0 0,1 1 0,-1-1 0,1 0 0,0 0 0,-1 0 0,1 0 0,-1 0 0,1 1 0,0-1 0,-1 0 0,1 0 0,-1 1 0,1-1 0,-1 0 0,1 1 0,-1-1 0,1 1 0,-1-1 0,0 1 0,1-1 0,-1 1 0,0-1 0,1 1 0,-1-1 0,0 1 0,0-1 0,1 1 0,-1-1 0,0 1 0,0 0 0,0-1 0,1 2 0,12 37 0,-11-32 0,12 31 0,-14-38 0,0 0 0,1 1 0,-1-1 0,0 0 0,0 0 0,0 0 0,0 0 0,0 0 0,0 0 0,0 0 0,0 1 0,0-1 0,0 0 0,0 0 0,0 0 0,0 0 0,1 0 0,-1 0 0,0 0 0,0 0 0,0 0 0,0 0 0,0 1 0,0-1 0,0 0 0,1 0 0,-1 0 0,0 0 0,0 0 0,0 0 0,0 0 0,0 0 0,0 0 0,1 0 0,-1 0 0,0 0 0,0 0 0,0 0 0,0 0 0,0 0 0,0 0 0,1 0 0,-1-1 0,0 1 0,0 0 0,0 0 0,0 0 0,0 0 0,0 0 0,0 0 0,0 0 0,1 0 0,-1 0 0,0 0 0,0 0 0,0-1 0,0 1 0,0 0 0,0 0 0,0 0 0,0 0 0,0 0 0,0 0 0,0-1 0,0 1 0,3-25 0,-4-224 0,0 291 0,-1-28 0,1 1 0,1 0 0,0 0 0,1-1 0,1 1 0,0 0 0,1-1 0,1 1 0,8 22 0,-9-34 0,0 1 0,0-1 0,0 0 0,0 0 0,1 0 0,-1 0 0,1-1 0,0 1 0,-1-1 0,1 0 0,0 0 0,1 0 0,-1-1 0,0 1 0,0-1 0,1 0 0,-1-1 0,1 1 0,-1-1 0,0 1 0,1-1 0,7-1 0,7 0 0,0-1 0,1-1 0,35-10 0,9-4 0,-35 10 0,0 0 0,-1-3 0,42-18 0,-65 25 0,0 0 0,0 1 0,0-1 0,1 1 0,-1 1 0,1-1 0,0 1 0,0 0 0,-1 0 0,1 0 0,0 1 0,0 0 0,0 0 0,0 1 0,-1-1 0,1 1 0,0 1 0,0-1 0,-1 1 0,1 0 0,5 3 0,-23 0 0,-11-3 0,-269 0 0,147-4 0,115 2 0,1-2 0,-1-1 0,1-2 0,-44-12 0,72 17 0,0 0 0,1 0 0,-1 0 0,0 0 0,1 0 0,-1 0 0,0 0 0,0-1 0,1 1 0,-1 0 0,0 0 0,1-1 0,-1 1 0,1 0 0,-1-1 0,0 1 0,1-1 0,-1 1 0,1-1 0,-1 1 0,1-1 0,-1 1 0,1-1 0,-1 0 0,1 1 0,0-1 0,-1 0 0,1 1 0,0-1 0,0 0 0,-1-1 0,2 1 0,0 0 0,0 0 0,0 0 0,0 0 0,0 0 0,0 0 0,1 0 0,-1 1 0,0-1 0,0 0 0,1 1 0,-1-1 0,1 1 0,1-1 0,65-17 0,-62 17 0,307-67 0,-299 64 0,0 1 0,1 0 0,0 1 0,-1 1 0,1 1 0,0 0 0,27 4 0,-38-4 0,0 1 0,0 0 0,0 0 0,0 0 0,0 1 0,0-1 0,0 1 0,-1 0 0,1 0 0,0 1 0,-1-1 0,0 1 0,0-1 0,1 1 0,-2 0 0,1 0 0,0 0 0,0 1 0,-1-1 0,0 1 0,0-1 0,0 1 0,0 0 0,0 0 0,-1 0 0,0 0 0,0 0 0,0 0 0,0 0 0,-1 0 0,1 7 0,-1-9 0,0 0 0,0 1 0,-1-1 0,1 0 0,0 1 0,-1-1 0,0 0 0,1 1 0,-1-1 0,0 0 0,0 0 0,-1 0 0,1 0 0,0 0 0,0 0 0,-1 0 0,0-1 0,1 1 0,-1 0 0,0-1 0,0 1 0,1-1 0,-1 0 0,0 1 0,0-1 0,-1 0 0,1 0 0,0-1 0,0 1 0,0 0 0,-1-1 0,1 1 0,-5-1 0,-9 3 0,0-2 0,0 0 0,-31-3 0,27 1 0,-72 0 0,-51-2 0,143 3 0,0 0 0,0 0 0,0 0 0,-1 0 0,1 0 0,0 0 0,0 0 0,-1 0 0,1 0 0,0 0 0,0 0 0,-1 0 0,1 0 0,0 0 0,0 0 0,-1 0 0,1 0 0,0 0 0,0 0 0,-1 0 0,1 0 0,0 0 0,0 0 0,-1-1 0,1 1 0,0 0 0,0 0 0,0 0 0,-1 0 0,1 0 0,0-1 0,0 1 0,0 0 0,0 0 0,0-1 0,-1 1 0,1 0 0,0 0 0,0 0 0,0-1 0,0 1 0,0 0 0,0 0 0,0-1 0,0 1 0,0 0 0,0 0 0,0-1 0,0 1 0,0 0 0,0-1 0,14-10 0,26-6 0,-10 10 0,0 2 0,1 1 0,0 1 0,0 1 0,0 2 0,41 5 0,-65-3 0,0-1 0,-1 1 0,1 0 0,0 1 0,-1 0 0,1 0 0,-1 0 0,0 1 0,0 0 0,0 0 0,6 6 0,37 21 0,-47-29 0,1-1 0,-1 0 0,1 1 0,-1-1 0,1 1 0,-1 0 0,0 0 0,0 0 0,0 0 0,0 0 0,0 0 0,0 1 0,0-1 0,-1 1 0,1-1 0,-1 1 0,0-1 0,0 1 0,0 0 0,0 0 0,0-1 0,-1 1 0,1 0 0,-1 0 0,0 0 0,0 0 0,0 0 0,0 0 0,0 0 0,-1-1 0,1 1 0,-1 0 0,0 0 0,0 0 0,0-1 0,0 1 0,0 0 0,0-1 0,-1 1 0,1-1 0,-1 1 0,0-1 0,0 0 0,0 0 0,0 0 0,0 0 0,0 0 0,-1 0 0,1-1 0,-1 1 0,1-1 0,-1 1 0,1-1 0,-1 0 0,0 0 0,0 0 0,0-1 0,-5 2 0,-5 1 0,0-1 0,0 0 0,-1-1 0,-22-1 0,31 0 0,0-1 0,0 1 0,0-1 0,-1-1 0,1 1 0,1-1 0,-1 1 0,0-1 0,0-1 0,1 1 0,-1-1 0,1 0 0,0 0 0,0 0 0,-4-4 0,1 1 0,-1 0 0,1 0 0,-1 1 0,0 0 0,0 0 0,-1 1 0,0 0 0,1 0 0,-1 1 0,-16-3 0,-7-1 0,-58-4 0,40 16 0,44-3 0,1-1 0,-1 0 0,1 0 0,-1-1 0,1 1 0,-1-1 0,0 0 0,1-1 0,-1 1 0,1-1 0,-1 0 0,-8-4 0,13 5 0,0 0 0,1-1 0,-1 1 0,1-1 0,-1 1 0,1-1 0,-1 1 0,0-1 0,1 1 0,0-1 0,-1 1 0,1-1 0,-1 0 0,1 1 0,0-1 0,-1 0 0,1 1 0,0-1 0,0 0 0,0 1 0,0-1 0,-1 0 0,1 0 0,0 1 0,0-1 0,0 0 0,0 1 0,1-1 0,-1-1 0,14-21 0,28-12 0,-24 24 0,0 1 0,1 0 0,0 1 0,0 2 0,1 0 0,0 0 0,0 2 0,28-4 0,-11 5 0,1 1 0,0 1 0,66 7 0,-100-5 0,0 1 0,0 0 0,0 0 0,0 1 0,0-1 0,0 1 0,0 0 0,0 0 0,-1 0 0,1 0 0,-1 1 0,0-1 0,1 1 0,-1 0 0,0 0 0,-1 0 0,1 1 0,0-1 0,-1 1 0,3 5 0,-1-3 0,0 0 0,0-1 0,1 1 0,0-1 0,0 0 0,9 7 0,-11-10 0,0 1 0,0-1 0,0 1 0,0 0 0,0 0 0,-1 0 0,1 1 0,-1-1 0,0 1 0,0-1 0,0 1 0,-1-1 0,1 1 0,-1 0 0,0 0 0,0 0 0,0 0 0,-1 0 0,1 0 0,-1 0 0,0 0 0,0 0 0,0 0 0,-1 0 0,1 0 0,-2 5 0,1-5 0,0 0 0,-1 0 0,1 1 0,-1-1 0,0 0 0,0 0 0,0 0 0,-1-1 0,1 1 0,-1 0 0,0-1 0,0 0 0,0 0 0,0 0 0,-1 0 0,1 0 0,-1 0 0,0-1 0,0 0 0,0 0 0,0 0 0,0 0 0,-6 1 0,0-1 0,1 0 0,-1 0 0,1-1 0,-1-1 0,0 0 0,0 0 0,1-1 0,-1 0 0,1 0 0,-1-1 0,1-1 0,-1 1 0,1-2 0,0 1 0,0-1 0,0 0 0,1-1 0,0 0 0,0-1 0,0 1 0,0-2 0,1 1 0,0-1 0,-8-9 0,7 6 0,-1 1 0,-1 1 0,0 0 0,0 0 0,0 0 0,-1 2 0,0-1 0,-13-5 0,19 10 0,1 1 0,0-1 0,0 0 0,-1 1 0,1 0 0,0 0 0,-1 1 0,1-1 0,-1 1 0,1 0 0,-1 0 0,1 0 0,-1 1 0,1 0 0,-1 0 0,1 0 0,0 0 0,-1 1 0,1-1 0,0 1 0,0 0 0,0 0 0,0 1 0,0-1 0,1 1 0,-4 3 0,-5 7 0,6-7 0,0 1 0,0-1 0,0-1 0,-1 1 0,-10 6 0,16-11 0,0-1 0,0 1 0,0-1 0,0 1 0,-1-1 0,1 0 0,0 1 0,0-1 0,0 0 0,-1 0 0,1 0 0,0 0 0,0 0 0,0 0 0,-1 0 0,1 0 0,0-1 0,0 1 0,0 0 0,-1-1 0,1 1 0,0-1 0,0 1 0,0-1 0,0 0 0,0 1 0,0-1 0,0 0 0,0 0 0,0 1 0,1-1 0,-1 0 0,0 0 0,0 0 0,1 0 0,-1 0 0,0 0 0,1-1 0,-1 1 0,1 0 0,0 0 0,-1 0 0,1 0 0,0-1 0,0 0 0,-2-1 0,1 0 0,0 0 0,0 0 0,0 0 0,1 0 0,-1-1 0,1 1 0,0 0 0,-1 0 0,1 0 0,1 0 0,-1-1 0,0 1 0,1 0 0,0 0 0,0 0 0,0 0 0,0 0 0,0 0 0,0 0 0,1 0 0,0 0 0,-1 1 0,1-1 0,0 1 0,0-1 0,0 1 0,1 0 0,-1 0 0,1-1 0,-1 2 0,1-1 0,0 0 0,-1 1 0,1-1 0,4-1 0,12-4 0,0 1 0,0 0 0,0 1 0,37-3 0,-26 3 0,71-7 0,-72 10 0,0-1 0,0-2 0,0 0 0,28-11 0,-42 11 0,1 1 0,-1 1 0,1 1 0,0 0 0,0 0 0,0 2 0,1 0 0,-1 1 0,0 1 0,0 0 0,17 5 0,-26-5 0,1-1 0,-1 1 0,0 1 0,0 0 0,0 0 0,0 0 0,0 1 0,-1 0 0,1 0 0,-1 0 0,0 1 0,0 0 0,-1 1 0,0-1 0,1 1 0,-2 0 0,1 0 0,-1 0 0,0 1 0,0-1 0,-1 1 0,0 0 0,0 0 0,-1 0 0,3 10 0,-6 11 0,0-28 0,1 1 0,0 0 0,0-1 0,-1 1 0,1-1 0,0 1 0,-1-1 0,1 1 0,0-1 0,-1 1 0,1-1 0,-1 0 0,1 1 0,-1-1 0,1 1 0,-1-1 0,1 0 0,-1 0 0,1 1 0,-1-1 0,0 0 0,1 0 0,-1 0 0,0 1 0,-1-2 0,0 1 0,0 0 0,0-1 0,1 1 0,-1-1 0,0 0 0,0 0 0,1 0 0,-1 0 0,0 0 0,1 0 0,-1 0 0,1 0 0,0 0 0,-1-1 0,1 1 0,0-1 0,0 1 0,0-1 0,0 1 0,-2-4 0,-17-39 0,19 39 0,-1 1 0,1-1 0,-1 1 0,0 0 0,0 0 0,0 0 0,0 0 0,-1 0 0,0 0 0,0 0 0,0 1 0,0 0 0,0-1 0,-1 1 0,1 1 0,-1-1 0,0 0 0,0 1 0,0 0 0,-8-4 0,7 5 0,0-1 0,-1 1 0,1 0 0,-1 0 0,1 1 0,0 0 0,-1 0 0,1 0 0,-1 0 0,1 1 0,-1 0 0,-6 2 0,10-3 0,0 1 0,-1 0 0,1 0 0,0 0 0,0 0 0,0 0 0,0 1 0,0-1 0,0 1 0,0-1 0,0 1 0,1 0 0,-1-1 0,1 1 0,-1 0 0,1 0 0,-1 0 0,1 0 0,0 1 0,0-1 0,0 0 0,0 0 0,1 1 0,-1-1 0,1 0 0,-1 1 0,1-1 0,0 1 0,0 2 0,0-4 0,0 0 0,0 0 0,0 1 0,0-1 0,1 0 0,-1 0 0,0 1 0,1-1 0,-1 0 0,1 0 0,-1 0 0,1 1 0,0-1 0,-1 0 0,1 0 0,0 0 0,0 0 0,0 0 0,0 0 0,0-1 0,0 1 0,0 0 0,1 1 0,1-1 0,1 0 0,-1 0 0,0 0 0,0 0 0,1 0 0,-1 0 0,0-1 0,7 1 0,4-2 0,-1 0 0,0 0 0,19-6 0,-26 6 0,0 0 0,0 0 0,1 0 0,-1 1 0,0 0 0,0 0 0,9 1 0,-14 0 0,1-1 0,-1 0 0,0 1 0,0-1 0,0 0 0,0 1 0,0 0 0,0-1 0,0 1 0,0-1 0,0 1 0,0 0 0,0 0 0,0 0 0,0 0 0,0-1 0,-1 1 0,1 0 0,0 0 0,-1 0 0,1 1 0,-1-1 0,1 0 0,-1 0 0,1 0 0,-1 0 0,0 0 0,1 1 0,-1-1 0,0 0 0,0 0 0,0 0 0,0 1 0,0-1 0,0 0 0,-1 0 0,1 0 0,0 1 0,-1-1 0,1 0 0,0 0 0,-1 0 0,1 0 0,-1 0 0,-1 2 0,1 0 0,-1-1 0,0 1 0,1-1 0,-1 1 0,0-1 0,0 0 0,-1 1 0,1-1 0,0 0 0,-1-1 0,0 1 0,1 0 0,-1-1 0,-5 3 0,-51 17 0,17-7 0,21-4-109,13-6-48,-1 0 0,1 0 0,-1-1 0,0 1 0,0-2 0,-1 0 0,-15 2 0,2-5-6669</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28T16:44:27.180"/>
    </inkml:context>
    <inkml:brush xml:id="br0">
      <inkml:brushProperty name="width" value="0.35" units="cm"/>
      <inkml:brushProperty name="height" value="0.35" units="cm"/>
    </inkml:brush>
  </inkml:definitions>
  <inkml:trace contextRef="#ctx0" brushRef="#br0">1 27 24575,'0'0'0,"0"-1"0,1 0 0,-1 0 0,0 0 0,1 0 0,-1 0 0,1 0 0,-1 1 0,1-1 0,-1 0 0,1 0 0,-1 1 0,1-1 0,0 0 0,0 1 0,-1-1 0,1 1 0,0-1 0,0 1 0,0-1 0,0 1 0,-1-1 0,1 1 0,0 0 0,0 0 0,0-1 0,2 1 0,29-5 0,-28 5 0,368-5 0,-205 8 0,89-4-1365</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28T16:45:00.103"/>
    </inkml:context>
    <inkml:brush xml:id="br0">
      <inkml:brushProperty name="width" value="0.35" units="cm"/>
      <inkml:brushProperty name="height" value="0.35" units="cm"/>
    </inkml:brush>
  </inkml:definitions>
  <inkml:trace contextRef="#ctx0" brushRef="#br0">0 29 24575,'12'-1'0,"0"-1"0,0 0 0,19-5 0,23-5 0,291 7 42,-191 8-1449</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8-14T14:03:06.70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25,'157'13,"-104"-6,54 0,939-9,-1018 1,1-2,-1-2,49-13,4-1,-62 16</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8-14T14:03:11.18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1,'597'0,"-557"1,56 11,-54-6,50 2,-11-9,-21 0,0 3,82 12,-86-8,1-1,90-5,-62-2,-57 2</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8-14T14:05:44.15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31 1,'49'3,"1"2,-2 3,1 2,89 30,-68-19,-32-10,0-1,1-3,0-1,65 2,-74-7,0 3,0 0,40 12,-37-8,1-1,42 2,-50-7,1 1,-1 2,0 0,29 10,-37-10,1-1,0 0,0-2,0 0,0-1,0-1,1-1,35-6,0-5,89-33,-79 23,-15 6,1 2,0 3,1 2,0 2,77-1,83-4,9 0,591 12,-775 3,0 1,0 2,-1 1,53 18,33 7,-115-31,0 1,0-1,0 1,-1 1,1-1,-1 1,1 0,-1 1,8 5,-11-7,-1 1,1 0,0 0,-1 1,0-1,0 0,0 1,0 0,-1-1,1 1,-1 0,0 0,0 0,0 0,-1-1,1 1,-1 7,0-7,0 1,0-1,0 1,0-1,-1 0,0 1,0-1,0 0,0 0,-1 1,0-1,0 0,0-1,0 1,0 0,-1 0,-5 5,2-4,1-1,-1 0,0 0,0 0,0-1,0 0,-1 0,1 0,-1-1,-8 2,-16 1,0-1,1-1,-1-2,-34-2,46 0,-263-2,-231-11,-233 2,468 14,-1230-2,1505 0,0 0,0 0,0 0,0 0,0 0,0-1,0 1,0-1,0 0,0 0,0 0,0 0,0-1,0 1,1-1,-1 0,1 0,-1 0,1 0,0 0,-3-3,2 0,1 0,0 0,0 0,1-1,-1 1,1 0,0-1,0 1,1-1,0 1,0-9,0 0,0-1,1 1,1-1,0 1,1 0,5-18,-6 28,0 0,0 0,0 0,0 0,0 1,1-1,0 1,0 0,0 0,0 0,0 0,1 0,-1 1,1-1,-1 1,1 0,0 0,0 0,0 1,0-1,0 1,1 0,-1 0,0 1,6-1,242-1,-116 5,1209-3,-1314 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3869D70-0BD4-4C32-A99C-0E363FD208C6}" type="datetimeFigureOut">
              <a:rPr lang="en-US" smtClean="0"/>
              <a:t>8/28/2024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E4E0A1-EF02-4D19-864F-6FFD14C7DFDD}" type="slidenum">
              <a:rPr lang="en-US" smtClean="0"/>
              <a:t>‹#›</a:t>
            </a:fld>
            <a:endParaRPr lang="en-US"/>
          </a:p>
        </p:txBody>
      </p:sp>
    </p:spTree>
    <p:extLst>
      <p:ext uri="{BB962C8B-B14F-4D97-AF65-F5344CB8AC3E}">
        <p14:creationId xmlns:p14="http://schemas.microsoft.com/office/powerpoint/2010/main" val="16962790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3869D70-0BD4-4C32-A99C-0E363FD208C6}" type="datetimeFigureOut">
              <a:rPr lang="en-US" smtClean="0"/>
              <a:t>8/28/2024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E4E0A1-EF02-4D19-864F-6FFD14C7DFDD}" type="slidenum">
              <a:rPr lang="en-US" smtClean="0"/>
              <a:t>‹#›</a:t>
            </a:fld>
            <a:endParaRPr lang="en-US"/>
          </a:p>
        </p:txBody>
      </p:sp>
    </p:spTree>
    <p:extLst>
      <p:ext uri="{BB962C8B-B14F-4D97-AF65-F5344CB8AC3E}">
        <p14:creationId xmlns:p14="http://schemas.microsoft.com/office/powerpoint/2010/main" val="31444997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3869D70-0BD4-4C32-A99C-0E363FD208C6}" type="datetimeFigureOut">
              <a:rPr lang="en-US" smtClean="0"/>
              <a:t>8/28/2024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E4E0A1-EF02-4D19-864F-6FFD14C7DFDD}"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1168882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3869D70-0BD4-4C32-A99C-0E363FD208C6}" type="datetimeFigureOut">
              <a:rPr lang="en-US" smtClean="0"/>
              <a:t>8/28/2024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E4E0A1-EF02-4D19-864F-6FFD14C7DFDD}" type="slidenum">
              <a:rPr lang="en-US" smtClean="0"/>
              <a:t>‹#›</a:t>
            </a:fld>
            <a:endParaRPr lang="en-US"/>
          </a:p>
        </p:txBody>
      </p:sp>
    </p:spTree>
    <p:extLst>
      <p:ext uri="{BB962C8B-B14F-4D97-AF65-F5344CB8AC3E}">
        <p14:creationId xmlns:p14="http://schemas.microsoft.com/office/powerpoint/2010/main" val="27202886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3869D70-0BD4-4C32-A99C-0E363FD208C6}" type="datetimeFigureOut">
              <a:rPr lang="en-US" smtClean="0"/>
              <a:t>8/28/2024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E4E0A1-EF02-4D19-864F-6FFD14C7DFDD}"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0932986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3869D70-0BD4-4C32-A99C-0E363FD208C6}" type="datetimeFigureOut">
              <a:rPr lang="en-US" smtClean="0"/>
              <a:t>8/28/2024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E4E0A1-EF02-4D19-864F-6FFD14C7DFDD}" type="slidenum">
              <a:rPr lang="en-US" smtClean="0"/>
              <a:t>‹#›</a:t>
            </a:fld>
            <a:endParaRPr lang="en-US"/>
          </a:p>
        </p:txBody>
      </p:sp>
    </p:spTree>
    <p:extLst>
      <p:ext uri="{BB962C8B-B14F-4D97-AF65-F5344CB8AC3E}">
        <p14:creationId xmlns:p14="http://schemas.microsoft.com/office/powerpoint/2010/main" val="18878596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869D70-0BD4-4C32-A99C-0E363FD208C6}" type="datetimeFigureOut">
              <a:rPr lang="en-US" smtClean="0"/>
              <a:t>8/28/2024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E4E0A1-EF02-4D19-864F-6FFD14C7DFDD}" type="slidenum">
              <a:rPr lang="en-US" smtClean="0"/>
              <a:t>‹#›</a:t>
            </a:fld>
            <a:endParaRPr lang="en-US"/>
          </a:p>
        </p:txBody>
      </p:sp>
    </p:spTree>
    <p:extLst>
      <p:ext uri="{BB962C8B-B14F-4D97-AF65-F5344CB8AC3E}">
        <p14:creationId xmlns:p14="http://schemas.microsoft.com/office/powerpoint/2010/main" val="12286168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869D70-0BD4-4C32-A99C-0E363FD208C6}" type="datetimeFigureOut">
              <a:rPr lang="en-US" smtClean="0"/>
              <a:t>8/28/2024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E4E0A1-EF02-4D19-864F-6FFD14C7DFDD}" type="slidenum">
              <a:rPr lang="en-US" smtClean="0"/>
              <a:t>‹#›</a:t>
            </a:fld>
            <a:endParaRPr lang="en-US"/>
          </a:p>
        </p:txBody>
      </p:sp>
    </p:spTree>
    <p:extLst>
      <p:ext uri="{BB962C8B-B14F-4D97-AF65-F5344CB8AC3E}">
        <p14:creationId xmlns:p14="http://schemas.microsoft.com/office/powerpoint/2010/main" val="21640533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869D70-0BD4-4C32-A99C-0E363FD208C6}" type="datetimeFigureOut">
              <a:rPr lang="en-US" smtClean="0"/>
              <a:t>8/28/2024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E4E0A1-EF02-4D19-864F-6FFD14C7DFDD}" type="slidenum">
              <a:rPr lang="en-US" smtClean="0"/>
              <a:t>‹#›</a:t>
            </a:fld>
            <a:endParaRPr lang="en-US"/>
          </a:p>
        </p:txBody>
      </p:sp>
    </p:spTree>
    <p:extLst>
      <p:ext uri="{BB962C8B-B14F-4D97-AF65-F5344CB8AC3E}">
        <p14:creationId xmlns:p14="http://schemas.microsoft.com/office/powerpoint/2010/main" val="42018381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3869D70-0BD4-4C32-A99C-0E363FD208C6}" type="datetimeFigureOut">
              <a:rPr lang="en-US" smtClean="0"/>
              <a:t>8/28/2024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E4E0A1-EF02-4D19-864F-6FFD14C7DFDD}" type="slidenum">
              <a:rPr lang="en-US" smtClean="0"/>
              <a:t>‹#›</a:t>
            </a:fld>
            <a:endParaRPr lang="en-US"/>
          </a:p>
        </p:txBody>
      </p:sp>
    </p:spTree>
    <p:extLst>
      <p:ext uri="{BB962C8B-B14F-4D97-AF65-F5344CB8AC3E}">
        <p14:creationId xmlns:p14="http://schemas.microsoft.com/office/powerpoint/2010/main" val="2684726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3869D70-0BD4-4C32-A99C-0E363FD208C6}" type="datetimeFigureOut">
              <a:rPr lang="en-US" smtClean="0"/>
              <a:t>8/28/2024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E4E0A1-EF02-4D19-864F-6FFD14C7DFDD}" type="slidenum">
              <a:rPr lang="en-US" smtClean="0"/>
              <a:t>‹#›</a:t>
            </a:fld>
            <a:endParaRPr lang="en-US"/>
          </a:p>
        </p:txBody>
      </p:sp>
    </p:spTree>
    <p:extLst>
      <p:ext uri="{BB962C8B-B14F-4D97-AF65-F5344CB8AC3E}">
        <p14:creationId xmlns:p14="http://schemas.microsoft.com/office/powerpoint/2010/main" val="3507899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3869D70-0BD4-4C32-A99C-0E363FD208C6}" type="datetimeFigureOut">
              <a:rPr lang="en-US" smtClean="0"/>
              <a:t>8/28/2024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E4E0A1-EF02-4D19-864F-6FFD14C7DFDD}" type="slidenum">
              <a:rPr lang="en-US" smtClean="0"/>
              <a:t>‹#›</a:t>
            </a:fld>
            <a:endParaRPr lang="en-US"/>
          </a:p>
        </p:txBody>
      </p:sp>
    </p:spTree>
    <p:extLst>
      <p:ext uri="{BB962C8B-B14F-4D97-AF65-F5344CB8AC3E}">
        <p14:creationId xmlns:p14="http://schemas.microsoft.com/office/powerpoint/2010/main" val="18780995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3869D70-0BD4-4C32-A99C-0E363FD208C6}" type="datetimeFigureOut">
              <a:rPr lang="en-US" smtClean="0"/>
              <a:t>8/28/2024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E4E0A1-EF02-4D19-864F-6FFD14C7DFDD}" type="slidenum">
              <a:rPr lang="en-US" smtClean="0"/>
              <a:t>‹#›</a:t>
            </a:fld>
            <a:endParaRPr lang="en-US"/>
          </a:p>
        </p:txBody>
      </p:sp>
    </p:spTree>
    <p:extLst>
      <p:ext uri="{BB962C8B-B14F-4D97-AF65-F5344CB8AC3E}">
        <p14:creationId xmlns:p14="http://schemas.microsoft.com/office/powerpoint/2010/main" val="36429179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869D70-0BD4-4C32-A99C-0E363FD208C6}" type="datetimeFigureOut">
              <a:rPr lang="en-US" smtClean="0"/>
              <a:t>8/28/2024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E4E0A1-EF02-4D19-864F-6FFD14C7DFDD}" type="slidenum">
              <a:rPr lang="en-US" smtClean="0"/>
              <a:t>‹#›</a:t>
            </a:fld>
            <a:endParaRPr lang="en-US"/>
          </a:p>
        </p:txBody>
      </p:sp>
    </p:spTree>
    <p:extLst>
      <p:ext uri="{BB962C8B-B14F-4D97-AF65-F5344CB8AC3E}">
        <p14:creationId xmlns:p14="http://schemas.microsoft.com/office/powerpoint/2010/main" val="12248803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3869D70-0BD4-4C32-A99C-0E363FD208C6}" type="datetimeFigureOut">
              <a:rPr lang="en-US" smtClean="0"/>
              <a:t>8/28/2024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E4E0A1-EF02-4D19-864F-6FFD14C7DFDD}" type="slidenum">
              <a:rPr lang="en-US" smtClean="0"/>
              <a:t>‹#›</a:t>
            </a:fld>
            <a:endParaRPr lang="en-US"/>
          </a:p>
        </p:txBody>
      </p:sp>
    </p:spTree>
    <p:extLst>
      <p:ext uri="{BB962C8B-B14F-4D97-AF65-F5344CB8AC3E}">
        <p14:creationId xmlns:p14="http://schemas.microsoft.com/office/powerpoint/2010/main" val="3403445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3869D70-0BD4-4C32-A99C-0E363FD208C6}" type="datetimeFigureOut">
              <a:rPr lang="en-US" smtClean="0"/>
              <a:t>8/28/2024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E4E0A1-EF02-4D19-864F-6FFD14C7DFDD}" type="slidenum">
              <a:rPr lang="en-US" smtClean="0"/>
              <a:t>‹#›</a:t>
            </a:fld>
            <a:endParaRPr lang="en-US"/>
          </a:p>
        </p:txBody>
      </p:sp>
    </p:spTree>
    <p:extLst>
      <p:ext uri="{BB962C8B-B14F-4D97-AF65-F5344CB8AC3E}">
        <p14:creationId xmlns:p14="http://schemas.microsoft.com/office/powerpoint/2010/main" val="36688020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3869D70-0BD4-4C32-A99C-0E363FD208C6}" type="datetimeFigureOut">
              <a:rPr lang="en-US" smtClean="0"/>
              <a:t>8/28/2024</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29E4E0A1-EF02-4D19-864F-6FFD14C7DFDD}" type="slidenum">
              <a:rPr lang="en-US" smtClean="0"/>
              <a:t>‹#›</a:t>
            </a:fld>
            <a:endParaRPr lang="en-US"/>
          </a:p>
        </p:txBody>
      </p:sp>
    </p:spTree>
    <p:extLst>
      <p:ext uri="{BB962C8B-B14F-4D97-AF65-F5344CB8AC3E}">
        <p14:creationId xmlns:p14="http://schemas.microsoft.com/office/powerpoint/2010/main" val="29728883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image" Target="../media/image10.png"/><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customXml" Target="../ink/ink3.xml"/><Relationship Id="rId4" Type="http://schemas.openxmlformats.org/officeDocument/2006/relationships/image" Target="../media/image60.png"/></Relationships>
</file>

<file path=ppt/slides/_rels/slide12.xml.rels><?xml version="1.0" encoding="UTF-8" standalone="yes"?>
<Relationships xmlns="http://schemas.openxmlformats.org/package/2006/relationships"><Relationship Id="rId3" Type="http://schemas.openxmlformats.org/officeDocument/2006/relationships/customXml" Target="../ink/ink4.xml"/><Relationship Id="rId2" Type="http://schemas.openxmlformats.org/officeDocument/2006/relationships/image" Target="../media/image10.png"/><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https://www.publicdomainpictures.net/de/view-image.php?image=174631&amp;picture=hand-zeigt-aus"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8" Type="http://schemas.openxmlformats.org/officeDocument/2006/relationships/image" Target="../media/image120.png"/><Relationship Id="rId3" Type="http://schemas.openxmlformats.org/officeDocument/2006/relationships/customXml" Target="../ink/ink5.xml"/><Relationship Id="rId7" Type="http://schemas.openxmlformats.org/officeDocument/2006/relationships/customXml" Target="../ink/ink7.xml"/><Relationship Id="rId2" Type="http://schemas.openxmlformats.org/officeDocument/2006/relationships/image" Target="../media/image24.png"/><Relationship Id="rId1" Type="http://schemas.openxmlformats.org/officeDocument/2006/relationships/slideLayout" Target="../slideLayouts/slideLayout4.xml"/><Relationship Id="rId6" Type="http://schemas.openxmlformats.org/officeDocument/2006/relationships/image" Target="../media/image110.png"/><Relationship Id="rId5" Type="http://schemas.openxmlformats.org/officeDocument/2006/relationships/customXml" Target="../ink/ink6.xml"/><Relationship Id="rId4" Type="http://schemas.openxmlformats.org/officeDocument/2006/relationships/image" Target="../media/image100.png"/></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7.png"/><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E83437-FAFA-A815-8B4C-23CC4BB70655}"/>
              </a:ext>
            </a:extLst>
          </p:cNvPr>
          <p:cNvSpPr>
            <a:spLocks noGrp="1"/>
          </p:cNvSpPr>
          <p:nvPr>
            <p:ph type="ctrTitle"/>
          </p:nvPr>
        </p:nvSpPr>
        <p:spPr>
          <a:xfrm flipV="1">
            <a:off x="1506538" y="2807167"/>
            <a:ext cx="7767637" cy="45719"/>
          </a:xfrm>
        </p:spPr>
        <p:txBody>
          <a:bodyPr/>
          <a:lstStyle/>
          <a:p>
            <a:pPr algn="ctr"/>
            <a:endParaRPr lang="en-US" dirty="0"/>
          </a:p>
        </p:txBody>
      </p:sp>
      <p:pic>
        <p:nvPicPr>
          <p:cNvPr id="5" name="Picture 4" descr="A close-up of a logo&#10;&#10;Description automatically generated">
            <a:extLst>
              <a:ext uri="{FF2B5EF4-FFF2-40B4-BE49-F238E27FC236}">
                <a16:creationId xmlns:a16="http://schemas.microsoft.com/office/drawing/2014/main" id="{C17C5F26-AA08-2F7C-657D-24A1F3D628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4770" y="2377460"/>
            <a:ext cx="8075846" cy="2103079"/>
          </a:xfrm>
          <a:prstGeom prst="rect">
            <a:avLst/>
          </a:prstGeom>
        </p:spPr>
      </p:pic>
    </p:spTree>
    <p:extLst>
      <p:ext uri="{BB962C8B-B14F-4D97-AF65-F5344CB8AC3E}">
        <p14:creationId xmlns:p14="http://schemas.microsoft.com/office/powerpoint/2010/main" val="20851623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3B71C-CFBF-61AA-9A85-FA062F6C2FC9}"/>
              </a:ext>
            </a:extLst>
          </p:cNvPr>
          <p:cNvSpPr>
            <a:spLocks noGrp="1"/>
          </p:cNvSpPr>
          <p:nvPr>
            <p:ph type="title"/>
          </p:nvPr>
        </p:nvSpPr>
        <p:spPr/>
        <p:txBody>
          <a:bodyPr/>
          <a:lstStyle/>
          <a:p>
            <a:r>
              <a:rPr lang="en-US" dirty="0"/>
              <a:t>HOME PAGE – MY ACCOUNT</a:t>
            </a:r>
          </a:p>
        </p:txBody>
      </p:sp>
      <p:pic>
        <p:nvPicPr>
          <p:cNvPr id="6" name="Content Placeholder 5" descr="A screenshot of a phone&#10;&#10;Description automatically generated">
            <a:extLst>
              <a:ext uri="{FF2B5EF4-FFF2-40B4-BE49-F238E27FC236}">
                <a16:creationId xmlns:a16="http://schemas.microsoft.com/office/drawing/2014/main" id="{E4FABBF4-B4AD-1141-30B0-6A75D2112D46}"/>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778068" y="1414489"/>
            <a:ext cx="2139928" cy="4626873"/>
          </a:xfrm>
        </p:spPr>
      </p:pic>
      <p:sp>
        <p:nvSpPr>
          <p:cNvPr id="4" name="Content Placeholder 3">
            <a:extLst>
              <a:ext uri="{FF2B5EF4-FFF2-40B4-BE49-F238E27FC236}">
                <a16:creationId xmlns:a16="http://schemas.microsoft.com/office/drawing/2014/main" id="{78115190-46F3-F2BB-0A65-10F6A57E8320}"/>
              </a:ext>
            </a:extLst>
          </p:cNvPr>
          <p:cNvSpPr>
            <a:spLocks noGrp="1"/>
          </p:cNvSpPr>
          <p:nvPr>
            <p:ph sz="half" idx="2"/>
          </p:nvPr>
        </p:nvSpPr>
        <p:spPr>
          <a:xfrm>
            <a:off x="5089970" y="3429000"/>
            <a:ext cx="4184034" cy="2612362"/>
          </a:xfrm>
        </p:spPr>
        <p:txBody>
          <a:bodyPr/>
          <a:lstStyle/>
          <a:p>
            <a:r>
              <a:rPr lang="en-US" dirty="0"/>
              <a:t>You can access your account.</a:t>
            </a:r>
          </a:p>
        </p:txBody>
      </p:sp>
      <p:sp>
        <p:nvSpPr>
          <p:cNvPr id="7" name="Arrow: Left 6">
            <a:extLst>
              <a:ext uri="{FF2B5EF4-FFF2-40B4-BE49-F238E27FC236}">
                <a16:creationId xmlns:a16="http://schemas.microsoft.com/office/drawing/2014/main" id="{21FE04E4-1398-DE01-B502-A2BDF6B105B0}"/>
              </a:ext>
            </a:extLst>
          </p:cNvPr>
          <p:cNvSpPr/>
          <p:nvPr/>
        </p:nvSpPr>
        <p:spPr>
          <a:xfrm>
            <a:off x="3236976" y="4250549"/>
            <a:ext cx="978408" cy="484632"/>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234967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46A480-DB33-1F60-77DB-CE575DD92F25}"/>
              </a:ext>
            </a:extLst>
          </p:cNvPr>
          <p:cNvSpPr>
            <a:spLocks noGrp="1"/>
          </p:cNvSpPr>
          <p:nvPr>
            <p:ph type="title"/>
          </p:nvPr>
        </p:nvSpPr>
        <p:spPr/>
        <p:txBody>
          <a:bodyPr/>
          <a:lstStyle/>
          <a:p>
            <a:r>
              <a:rPr lang="en-US" dirty="0"/>
              <a:t>MY ACCOUNT</a:t>
            </a:r>
          </a:p>
        </p:txBody>
      </p:sp>
      <p:pic>
        <p:nvPicPr>
          <p:cNvPr id="6" name="Content Placeholder 5" descr="A screenshot of a phone&#10;&#10;Description automatically generated">
            <a:extLst>
              <a:ext uri="{FF2B5EF4-FFF2-40B4-BE49-F238E27FC236}">
                <a16:creationId xmlns:a16="http://schemas.microsoft.com/office/drawing/2014/main" id="{3CBD3A89-154A-52AA-9A8A-4BCD2518C967}"/>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02768" y="1600201"/>
            <a:ext cx="2115227" cy="4441162"/>
          </a:xfrm>
        </p:spPr>
      </p:pic>
      <p:sp>
        <p:nvSpPr>
          <p:cNvPr id="4" name="Content Placeholder 3">
            <a:extLst>
              <a:ext uri="{FF2B5EF4-FFF2-40B4-BE49-F238E27FC236}">
                <a16:creationId xmlns:a16="http://schemas.microsoft.com/office/drawing/2014/main" id="{E3D48810-4CF3-2AEE-2D05-49216EEAC624}"/>
              </a:ext>
            </a:extLst>
          </p:cNvPr>
          <p:cNvSpPr>
            <a:spLocks noGrp="1"/>
          </p:cNvSpPr>
          <p:nvPr>
            <p:ph sz="half" idx="2"/>
          </p:nvPr>
        </p:nvSpPr>
        <p:spPr/>
        <p:txBody>
          <a:bodyPr/>
          <a:lstStyle/>
          <a:p>
            <a:r>
              <a:rPr lang="en-US" dirty="0"/>
              <a:t>You can see how many items you have checked out and by tapping on that line it will show you the titles.</a:t>
            </a:r>
          </a:p>
          <a:p>
            <a:r>
              <a:rPr lang="en-US" dirty="0"/>
              <a:t>You can see what titles you have on hold by tapping on the holds line.</a:t>
            </a:r>
          </a:p>
          <a:p>
            <a:r>
              <a:rPr lang="en-US" dirty="0"/>
              <a:t>You can see more information by tapping on the line that corresponds to what you are looking for.</a:t>
            </a:r>
          </a:p>
        </p:txBody>
      </p:sp>
      <mc:AlternateContent xmlns:mc="http://schemas.openxmlformats.org/markup-compatibility/2006" xmlns:p14="http://schemas.microsoft.com/office/powerpoint/2010/main">
        <mc:Choice Requires="p14">
          <p:contentPart p14:bwMode="auto" r:id="rId3">
            <p14:nvContentPartPr>
              <p14:cNvPr id="9" name="Ink 8">
                <a:extLst>
                  <a:ext uri="{FF2B5EF4-FFF2-40B4-BE49-F238E27FC236}">
                    <a16:creationId xmlns:a16="http://schemas.microsoft.com/office/drawing/2014/main" id="{836138CE-DC14-237E-70C8-CD4CDE4FE071}"/>
                  </a:ext>
                </a:extLst>
              </p14:cNvPr>
              <p14:cNvContentPartPr/>
              <p14:nvPr/>
            </p14:nvContentPartPr>
            <p14:xfrm>
              <a:off x="1506024" y="2292696"/>
              <a:ext cx="349200" cy="132480"/>
            </p14:xfrm>
          </p:contentPart>
        </mc:Choice>
        <mc:Fallback xmlns="">
          <p:pic>
            <p:nvPicPr>
              <p:cNvPr id="9" name="Ink 8">
                <a:extLst>
                  <a:ext uri="{FF2B5EF4-FFF2-40B4-BE49-F238E27FC236}">
                    <a16:creationId xmlns:a16="http://schemas.microsoft.com/office/drawing/2014/main" id="{836138CE-DC14-237E-70C8-CD4CDE4FE071}"/>
                  </a:ext>
                </a:extLst>
              </p:cNvPr>
              <p:cNvPicPr/>
              <p:nvPr/>
            </p:nvPicPr>
            <p:blipFill>
              <a:blip r:embed="rId4"/>
              <a:stretch>
                <a:fillRect/>
              </a:stretch>
            </p:blipFill>
            <p:spPr>
              <a:xfrm>
                <a:off x="1499904" y="2286576"/>
                <a:ext cx="361440" cy="144720"/>
              </a:xfrm>
              <a:prstGeom prst="rect">
                <a:avLst/>
              </a:prstGeom>
            </p:spPr>
          </p:pic>
        </mc:Fallback>
      </mc:AlternateContent>
      <p:sp>
        <p:nvSpPr>
          <p:cNvPr id="11" name="Arrow: Left 10">
            <a:extLst>
              <a:ext uri="{FF2B5EF4-FFF2-40B4-BE49-F238E27FC236}">
                <a16:creationId xmlns:a16="http://schemas.microsoft.com/office/drawing/2014/main" id="{DBA0FCC3-7812-788C-7257-A9316CD818B1}"/>
              </a:ext>
            </a:extLst>
          </p:cNvPr>
          <p:cNvSpPr/>
          <p:nvPr/>
        </p:nvSpPr>
        <p:spPr>
          <a:xfrm>
            <a:off x="3043429" y="2761488"/>
            <a:ext cx="978408" cy="265176"/>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Left 11">
            <a:extLst>
              <a:ext uri="{FF2B5EF4-FFF2-40B4-BE49-F238E27FC236}">
                <a16:creationId xmlns:a16="http://schemas.microsoft.com/office/drawing/2014/main" id="{02581BB9-AF51-388B-9E61-9D7A862E9691}"/>
              </a:ext>
            </a:extLst>
          </p:cNvPr>
          <p:cNvSpPr/>
          <p:nvPr/>
        </p:nvSpPr>
        <p:spPr>
          <a:xfrm>
            <a:off x="3043429" y="3026664"/>
            <a:ext cx="978408" cy="265176"/>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id="{D08A269A-59FC-AF27-F099-D7C55967B8A6}"/>
                  </a:ext>
                </a:extLst>
              </p14:cNvPr>
              <p14:cNvContentPartPr/>
              <p14:nvPr/>
            </p14:nvContentPartPr>
            <p14:xfrm>
              <a:off x="1544904" y="2349216"/>
              <a:ext cx="306720" cy="10080"/>
            </p14:xfrm>
          </p:contentPart>
        </mc:Choice>
        <mc:Fallback xmlns="">
          <p:pic>
            <p:nvPicPr>
              <p:cNvPr id="5" name="Ink 4">
                <a:extLst>
                  <a:ext uri="{FF2B5EF4-FFF2-40B4-BE49-F238E27FC236}">
                    <a16:creationId xmlns:a16="http://schemas.microsoft.com/office/drawing/2014/main" id="{D08A269A-59FC-AF27-F099-D7C55967B8A6}"/>
                  </a:ext>
                </a:extLst>
              </p:cNvPr>
              <p:cNvPicPr/>
              <p:nvPr/>
            </p:nvPicPr>
            <p:blipFill>
              <a:blip r:embed="rId6"/>
              <a:stretch>
                <a:fillRect/>
              </a:stretch>
            </p:blipFill>
            <p:spPr>
              <a:xfrm>
                <a:off x="1482264" y="2286216"/>
                <a:ext cx="432360" cy="135720"/>
              </a:xfrm>
              <a:prstGeom prst="rect">
                <a:avLst/>
              </a:prstGeom>
            </p:spPr>
          </p:pic>
        </mc:Fallback>
      </mc:AlternateContent>
    </p:spTree>
    <p:extLst>
      <p:ext uri="{BB962C8B-B14F-4D97-AF65-F5344CB8AC3E}">
        <p14:creationId xmlns:p14="http://schemas.microsoft.com/office/powerpoint/2010/main" val="12192655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21DDD-2CF3-267D-28EA-D9A4AC51E6A4}"/>
              </a:ext>
            </a:extLst>
          </p:cNvPr>
          <p:cNvSpPr>
            <a:spLocks noGrp="1"/>
          </p:cNvSpPr>
          <p:nvPr>
            <p:ph type="title"/>
          </p:nvPr>
        </p:nvSpPr>
        <p:spPr/>
        <p:txBody>
          <a:bodyPr/>
          <a:lstStyle/>
          <a:p>
            <a:r>
              <a:rPr lang="en-US" dirty="0"/>
              <a:t>MY ACCOUNT – LINKED ACCOUNTS</a:t>
            </a:r>
          </a:p>
        </p:txBody>
      </p:sp>
      <p:pic>
        <p:nvPicPr>
          <p:cNvPr id="6" name="Content Placeholder 5" descr="A screenshot of a phone&#10;&#10;Description automatically generated">
            <a:extLst>
              <a:ext uri="{FF2B5EF4-FFF2-40B4-BE49-F238E27FC236}">
                <a16:creationId xmlns:a16="http://schemas.microsoft.com/office/drawing/2014/main" id="{4E9EE171-FFAC-497E-1972-AE37ED49A38F}"/>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77334" y="1389888"/>
            <a:ext cx="2157306" cy="4578985"/>
          </a:xfrm>
        </p:spPr>
      </p:pic>
      <p:sp>
        <p:nvSpPr>
          <p:cNvPr id="4" name="Content Placeholder 3">
            <a:extLst>
              <a:ext uri="{FF2B5EF4-FFF2-40B4-BE49-F238E27FC236}">
                <a16:creationId xmlns:a16="http://schemas.microsoft.com/office/drawing/2014/main" id="{B98F699F-05B9-7EC3-839A-ADFAE70674E8}"/>
              </a:ext>
            </a:extLst>
          </p:cNvPr>
          <p:cNvSpPr>
            <a:spLocks noGrp="1"/>
          </p:cNvSpPr>
          <p:nvPr>
            <p:ph sz="half" idx="2"/>
          </p:nvPr>
        </p:nvSpPr>
        <p:spPr>
          <a:xfrm>
            <a:off x="5089970" y="3584448"/>
            <a:ext cx="4184034" cy="2456914"/>
          </a:xfrm>
        </p:spPr>
        <p:txBody>
          <a:bodyPr/>
          <a:lstStyle/>
          <a:p>
            <a:r>
              <a:rPr lang="en-US" dirty="0"/>
              <a:t>Tap on the linked accounts line to add other household members’ library cards to the app. For example, add a spouse, partner</a:t>
            </a:r>
            <a:r>
              <a:rPr lang="en-US"/>
              <a:t>, or child </a:t>
            </a:r>
            <a:r>
              <a:rPr lang="en-US" dirty="0"/>
              <a:t>that has given you permission to have access.</a:t>
            </a:r>
          </a:p>
        </p:txBody>
      </p:sp>
      <p:sp>
        <p:nvSpPr>
          <p:cNvPr id="7" name="Arrow: Left 6">
            <a:extLst>
              <a:ext uri="{FF2B5EF4-FFF2-40B4-BE49-F238E27FC236}">
                <a16:creationId xmlns:a16="http://schemas.microsoft.com/office/drawing/2014/main" id="{38B4BB88-2817-BF7E-1E63-0A236BF1C883}"/>
              </a:ext>
            </a:extLst>
          </p:cNvPr>
          <p:cNvSpPr/>
          <p:nvPr/>
        </p:nvSpPr>
        <p:spPr>
          <a:xfrm>
            <a:off x="3118104" y="3679380"/>
            <a:ext cx="978408" cy="484632"/>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2933AE4E-C2E7-F03B-C72B-DA159207C03A}"/>
                  </a:ext>
                </a:extLst>
              </p14:cNvPr>
              <p14:cNvContentPartPr/>
              <p14:nvPr/>
            </p14:nvContentPartPr>
            <p14:xfrm>
              <a:off x="1435464" y="2156976"/>
              <a:ext cx="223560" cy="10440"/>
            </p14:xfrm>
          </p:contentPart>
        </mc:Choice>
        <mc:Fallback xmlns="">
          <p:pic>
            <p:nvPicPr>
              <p:cNvPr id="3" name="Ink 2">
                <a:extLst>
                  <a:ext uri="{FF2B5EF4-FFF2-40B4-BE49-F238E27FC236}">
                    <a16:creationId xmlns:a16="http://schemas.microsoft.com/office/drawing/2014/main" id="{2933AE4E-C2E7-F03B-C72B-DA159207C03A}"/>
                  </a:ext>
                </a:extLst>
              </p:cNvPr>
              <p:cNvPicPr/>
              <p:nvPr/>
            </p:nvPicPr>
            <p:blipFill>
              <a:blip r:embed="rId4"/>
              <a:stretch>
                <a:fillRect/>
              </a:stretch>
            </p:blipFill>
            <p:spPr>
              <a:xfrm>
                <a:off x="1372464" y="2093976"/>
                <a:ext cx="349200" cy="136080"/>
              </a:xfrm>
              <a:prstGeom prst="rect">
                <a:avLst/>
              </a:prstGeom>
            </p:spPr>
          </p:pic>
        </mc:Fallback>
      </mc:AlternateContent>
    </p:spTree>
    <p:extLst>
      <p:ext uri="{BB962C8B-B14F-4D97-AF65-F5344CB8AC3E}">
        <p14:creationId xmlns:p14="http://schemas.microsoft.com/office/powerpoint/2010/main" val="30437222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AAB3CD-0492-B77C-A046-C9EEA951E315}"/>
              </a:ext>
            </a:extLst>
          </p:cNvPr>
          <p:cNvSpPr>
            <a:spLocks noGrp="1"/>
          </p:cNvSpPr>
          <p:nvPr>
            <p:ph type="title"/>
          </p:nvPr>
        </p:nvSpPr>
        <p:spPr/>
        <p:txBody>
          <a:bodyPr/>
          <a:lstStyle/>
          <a:p>
            <a:r>
              <a:rPr lang="en-US" dirty="0"/>
              <a:t>LINKED ACCOUNTS</a:t>
            </a:r>
          </a:p>
        </p:txBody>
      </p:sp>
      <p:pic>
        <p:nvPicPr>
          <p:cNvPr id="6" name="Content Placeholder 5" descr="A white background with black dots&#10;&#10;Description automatically generated">
            <a:extLst>
              <a:ext uri="{FF2B5EF4-FFF2-40B4-BE49-F238E27FC236}">
                <a16:creationId xmlns:a16="http://schemas.microsoft.com/office/drawing/2014/main" id="{B3FFE4E4-73F2-9DD7-159A-915AB7AE7F23}"/>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712190" y="2123350"/>
            <a:ext cx="2316396" cy="4597490"/>
          </a:xfrm>
        </p:spPr>
      </p:pic>
      <p:sp>
        <p:nvSpPr>
          <p:cNvPr id="4" name="Content Placeholder 3">
            <a:extLst>
              <a:ext uri="{FF2B5EF4-FFF2-40B4-BE49-F238E27FC236}">
                <a16:creationId xmlns:a16="http://schemas.microsoft.com/office/drawing/2014/main" id="{E19EF721-400C-2198-0E43-BD589CE922F2}"/>
              </a:ext>
            </a:extLst>
          </p:cNvPr>
          <p:cNvSpPr>
            <a:spLocks noGrp="1"/>
          </p:cNvSpPr>
          <p:nvPr>
            <p:ph sz="half" idx="2"/>
          </p:nvPr>
        </p:nvSpPr>
        <p:spPr/>
        <p:txBody>
          <a:bodyPr/>
          <a:lstStyle/>
          <a:p>
            <a:r>
              <a:rPr lang="en-US" dirty="0"/>
              <a:t>Tap on add.</a:t>
            </a:r>
          </a:p>
        </p:txBody>
      </p:sp>
      <p:sp>
        <p:nvSpPr>
          <p:cNvPr id="7" name="Arrow: Left 6">
            <a:extLst>
              <a:ext uri="{FF2B5EF4-FFF2-40B4-BE49-F238E27FC236}">
                <a16:creationId xmlns:a16="http://schemas.microsoft.com/office/drawing/2014/main" id="{0881685B-C28B-0A29-0EA4-653F74676374}"/>
              </a:ext>
            </a:extLst>
          </p:cNvPr>
          <p:cNvSpPr/>
          <p:nvPr/>
        </p:nvSpPr>
        <p:spPr>
          <a:xfrm>
            <a:off x="3080870" y="2207325"/>
            <a:ext cx="978408" cy="484632"/>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45702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A2C7C-8DA2-0AC1-747B-17679913E2F8}"/>
              </a:ext>
            </a:extLst>
          </p:cNvPr>
          <p:cNvSpPr>
            <a:spLocks noGrp="1"/>
          </p:cNvSpPr>
          <p:nvPr>
            <p:ph type="title"/>
          </p:nvPr>
        </p:nvSpPr>
        <p:spPr/>
        <p:txBody>
          <a:bodyPr/>
          <a:lstStyle/>
          <a:p>
            <a:r>
              <a:rPr lang="en-US" dirty="0"/>
              <a:t>LINKED ACCOUNTS</a:t>
            </a:r>
          </a:p>
        </p:txBody>
      </p:sp>
      <p:pic>
        <p:nvPicPr>
          <p:cNvPr id="6" name="Content Placeholder 5" descr="A screenshot of a login form&#10;&#10;Description automatically generated">
            <a:extLst>
              <a:ext uri="{FF2B5EF4-FFF2-40B4-BE49-F238E27FC236}">
                <a16:creationId xmlns:a16="http://schemas.microsoft.com/office/drawing/2014/main" id="{5A9FA392-2FE5-5D48-5BBA-D529B57654E5}"/>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77334" y="1544673"/>
            <a:ext cx="2340186" cy="4496689"/>
          </a:xfrm>
        </p:spPr>
      </p:pic>
      <p:sp>
        <p:nvSpPr>
          <p:cNvPr id="4" name="Content Placeholder 3">
            <a:extLst>
              <a:ext uri="{FF2B5EF4-FFF2-40B4-BE49-F238E27FC236}">
                <a16:creationId xmlns:a16="http://schemas.microsoft.com/office/drawing/2014/main" id="{35AAB938-7D67-6F7E-3ACA-340E16321477}"/>
              </a:ext>
            </a:extLst>
          </p:cNvPr>
          <p:cNvSpPr>
            <a:spLocks noGrp="1"/>
          </p:cNvSpPr>
          <p:nvPr>
            <p:ph sz="half" idx="2"/>
          </p:nvPr>
        </p:nvSpPr>
        <p:spPr>
          <a:xfrm>
            <a:off x="5089970" y="2788920"/>
            <a:ext cx="4184034" cy="3252442"/>
          </a:xfrm>
        </p:spPr>
        <p:txBody>
          <a:bodyPr/>
          <a:lstStyle/>
          <a:p>
            <a:r>
              <a:rPr lang="en-US" dirty="0"/>
              <a:t>Here you can scan or type in another barcode. You will also have to add the PIN for that account.</a:t>
            </a:r>
          </a:p>
          <a:p>
            <a:endParaRPr lang="en-US" dirty="0"/>
          </a:p>
          <a:p>
            <a:r>
              <a:rPr lang="en-US" dirty="0"/>
              <a:t>After supplying the required information be sure tap on Link to finish the process.</a:t>
            </a:r>
          </a:p>
          <a:p>
            <a:endParaRPr lang="en-US" dirty="0"/>
          </a:p>
        </p:txBody>
      </p:sp>
      <p:sp>
        <p:nvSpPr>
          <p:cNvPr id="7" name="Arrow: Left 6">
            <a:extLst>
              <a:ext uri="{FF2B5EF4-FFF2-40B4-BE49-F238E27FC236}">
                <a16:creationId xmlns:a16="http://schemas.microsoft.com/office/drawing/2014/main" id="{9B2AD21C-D875-CED8-7D96-BEC24A2B2F9A}"/>
              </a:ext>
            </a:extLst>
          </p:cNvPr>
          <p:cNvSpPr/>
          <p:nvPr/>
        </p:nvSpPr>
        <p:spPr>
          <a:xfrm>
            <a:off x="3282696" y="3240645"/>
            <a:ext cx="978408" cy="484632"/>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Left 7">
            <a:extLst>
              <a:ext uri="{FF2B5EF4-FFF2-40B4-BE49-F238E27FC236}">
                <a16:creationId xmlns:a16="http://schemas.microsoft.com/office/drawing/2014/main" id="{0E5DB478-1DD1-8D9D-DD24-892BFE0B21F3}"/>
              </a:ext>
            </a:extLst>
          </p:cNvPr>
          <p:cNvSpPr/>
          <p:nvPr/>
        </p:nvSpPr>
        <p:spPr>
          <a:xfrm>
            <a:off x="3282696" y="4014216"/>
            <a:ext cx="978408" cy="484632"/>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187970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E4F5F-D628-399D-EDCC-EFD487A9EE29}"/>
              </a:ext>
            </a:extLst>
          </p:cNvPr>
          <p:cNvSpPr>
            <a:spLocks noGrp="1"/>
          </p:cNvSpPr>
          <p:nvPr>
            <p:ph type="title"/>
          </p:nvPr>
        </p:nvSpPr>
        <p:spPr/>
        <p:txBody>
          <a:bodyPr/>
          <a:lstStyle/>
          <a:p>
            <a:r>
              <a:rPr lang="en-US" dirty="0"/>
              <a:t>HOME PAGE – SEARCHING MATERIAL</a:t>
            </a:r>
          </a:p>
        </p:txBody>
      </p:sp>
      <p:pic>
        <p:nvPicPr>
          <p:cNvPr id="6" name="Content Placeholder 5" descr="A screenshot of a phone&#10;&#10;Description automatically generated">
            <a:extLst>
              <a:ext uri="{FF2B5EF4-FFF2-40B4-BE49-F238E27FC236}">
                <a16:creationId xmlns:a16="http://schemas.microsoft.com/office/drawing/2014/main" id="{15D46EAF-CA56-9F17-0AD3-FEE7952C3B85}"/>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222588" y="1572768"/>
            <a:ext cx="2023532" cy="4560697"/>
          </a:xfrm>
        </p:spPr>
      </p:pic>
      <p:sp>
        <p:nvSpPr>
          <p:cNvPr id="4" name="Content Placeholder 3">
            <a:extLst>
              <a:ext uri="{FF2B5EF4-FFF2-40B4-BE49-F238E27FC236}">
                <a16:creationId xmlns:a16="http://schemas.microsoft.com/office/drawing/2014/main" id="{39DFD7FB-D0D1-829A-0BE0-A8F9ABE00AC4}"/>
              </a:ext>
            </a:extLst>
          </p:cNvPr>
          <p:cNvSpPr>
            <a:spLocks noGrp="1"/>
          </p:cNvSpPr>
          <p:nvPr>
            <p:ph sz="half" idx="2"/>
          </p:nvPr>
        </p:nvSpPr>
        <p:spPr>
          <a:xfrm>
            <a:off x="5089970" y="2408936"/>
            <a:ext cx="4184034" cy="3632426"/>
          </a:xfrm>
        </p:spPr>
        <p:txBody>
          <a:bodyPr/>
          <a:lstStyle/>
          <a:p>
            <a:r>
              <a:rPr lang="en-US" dirty="0"/>
              <a:t>When you tap on the word ‘search’ the keyboard will come up and you can type in the title you are looking for.</a:t>
            </a:r>
          </a:p>
        </p:txBody>
      </p:sp>
      <p:sp>
        <p:nvSpPr>
          <p:cNvPr id="7" name="Arrow: Left 6">
            <a:extLst>
              <a:ext uri="{FF2B5EF4-FFF2-40B4-BE49-F238E27FC236}">
                <a16:creationId xmlns:a16="http://schemas.microsoft.com/office/drawing/2014/main" id="{E7347043-528F-0255-2FBF-C2DB2AF6B228}"/>
              </a:ext>
            </a:extLst>
          </p:cNvPr>
          <p:cNvSpPr/>
          <p:nvPr/>
        </p:nvSpPr>
        <p:spPr>
          <a:xfrm>
            <a:off x="2057400" y="2408936"/>
            <a:ext cx="1929384" cy="484632"/>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619933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501B7-225D-F048-0534-86C743B71E78}"/>
              </a:ext>
            </a:extLst>
          </p:cNvPr>
          <p:cNvSpPr>
            <a:spLocks noGrp="1"/>
          </p:cNvSpPr>
          <p:nvPr>
            <p:ph type="title"/>
          </p:nvPr>
        </p:nvSpPr>
        <p:spPr/>
        <p:txBody>
          <a:bodyPr/>
          <a:lstStyle/>
          <a:p>
            <a:r>
              <a:rPr lang="en-US" dirty="0"/>
              <a:t>SEARCHING MATERIAL</a:t>
            </a:r>
          </a:p>
        </p:txBody>
      </p:sp>
      <p:pic>
        <p:nvPicPr>
          <p:cNvPr id="6" name="Content Placeholder 5" descr="A screenshot of a phone&#10;&#10;Description automatically generated">
            <a:extLst>
              <a:ext uri="{FF2B5EF4-FFF2-40B4-BE49-F238E27FC236}">
                <a16:creationId xmlns:a16="http://schemas.microsoft.com/office/drawing/2014/main" id="{C99E7A20-B8A9-A2F6-3A41-16B424D2B199}"/>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405468" y="1490472"/>
            <a:ext cx="2087540" cy="4140073"/>
          </a:xfrm>
        </p:spPr>
      </p:pic>
      <p:sp>
        <p:nvSpPr>
          <p:cNvPr id="4" name="Content Placeholder 3">
            <a:extLst>
              <a:ext uri="{FF2B5EF4-FFF2-40B4-BE49-F238E27FC236}">
                <a16:creationId xmlns:a16="http://schemas.microsoft.com/office/drawing/2014/main" id="{8B895666-5AE0-2907-DEB0-389FCBA887D3}"/>
              </a:ext>
            </a:extLst>
          </p:cNvPr>
          <p:cNvSpPr>
            <a:spLocks noGrp="1"/>
          </p:cNvSpPr>
          <p:nvPr>
            <p:ph sz="half" idx="2"/>
          </p:nvPr>
        </p:nvSpPr>
        <p:spPr/>
        <p:txBody>
          <a:bodyPr/>
          <a:lstStyle/>
          <a:p>
            <a:r>
              <a:rPr lang="en-US" dirty="0"/>
              <a:t>As you can see there are 21 results.</a:t>
            </a:r>
          </a:p>
          <a:p>
            <a:r>
              <a:rPr lang="en-US" dirty="0"/>
              <a:t>You can scroll up and down until you find the item you want.</a:t>
            </a:r>
          </a:p>
          <a:p>
            <a:r>
              <a:rPr lang="en-US" dirty="0"/>
              <a:t>Click on the title you want.</a:t>
            </a:r>
          </a:p>
        </p:txBody>
      </p:sp>
      <p:sp>
        <p:nvSpPr>
          <p:cNvPr id="7" name="Arrow: Right 6">
            <a:extLst>
              <a:ext uri="{FF2B5EF4-FFF2-40B4-BE49-F238E27FC236}">
                <a16:creationId xmlns:a16="http://schemas.microsoft.com/office/drawing/2014/main" id="{D49513F7-B469-88A7-5CB2-322206471DE9}"/>
              </a:ext>
            </a:extLst>
          </p:cNvPr>
          <p:cNvSpPr/>
          <p:nvPr/>
        </p:nvSpPr>
        <p:spPr>
          <a:xfrm>
            <a:off x="460928" y="2468880"/>
            <a:ext cx="978408" cy="42976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31123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2053E-389E-4838-83DB-13DBE802C24D}"/>
              </a:ext>
            </a:extLst>
          </p:cNvPr>
          <p:cNvSpPr>
            <a:spLocks noGrp="1"/>
          </p:cNvSpPr>
          <p:nvPr>
            <p:ph type="title"/>
          </p:nvPr>
        </p:nvSpPr>
        <p:spPr/>
        <p:txBody>
          <a:bodyPr/>
          <a:lstStyle/>
          <a:p>
            <a:r>
              <a:rPr lang="en-US" dirty="0"/>
              <a:t>SEARCHING MATERIAL</a:t>
            </a:r>
          </a:p>
        </p:txBody>
      </p:sp>
      <p:pic>
        <p:nvPicPr>
          <p:cNvPr id="6" name="Content Placeholder 5" descr="A screenshot of a movie&#10;&#10;Description automatically generated">
            <a:extLst>
              <a:ext uri="{FF2B5EF4-FFF2-40B4-BE49-F238E27FC236}">
                <a16:creationId xmlns:a16="http://schemas.microsoft.com/office/drawing/2014/main" id="{0560CEEE-97B3-DE01-6870-E906974009CB}"/>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00796" y="1554481"/>
            <a:ext cx="2317200" cy="4345590"/>
          </a:xfrm>
        </p:spPr>
      </p:pic>
      <p:sp>
        <p:nvSpPr>
          <p:cNvPr id="4" name="Content Placeholder 3">
            <a:extLst>
              <a:ext uri="{FF2B5EF4-FFF2-40B4-BE49-F238E27FC236}">
                <a16:creationId xmlns:a16="http://schemas.microsoft.com/office/drawing/2014/main" id="{2EC75509-D7B7-1385-A141-A3931FA9DB8E}"/>
              </a:ext>
            </a:extLst>
          </p:cNvPr>
          <p:cNvSpPr>
            <a:spLocks noGrp="1"/>
          </p:cNvSpPr>
          <p:nvPr>
            <p:ph sz="half" idx="2"/>
          </p:nvPr>
        </p:nvSpPr>
        <p:spPr>
          <a:xfrm>
            <a:off x="5089970" y="3429000"/>
            <a:ext cx="4184034" cy="2612362"/>
          </a:xfrm>
        </p:spPr>
        <p:txBody>
          <a:bodyPr/>
          <a:lstStyle/>
          <a:p>
            <a:r>
              <a:rPr lang="en-US" dirty="0"/>
              <a:t>Because you are logged into the app, you can tap place hold to have a library set it aside for you.</a:t>
            </a:r>
          </a:p>
          <a:p>
            <a:r>
              <a:rPr lang="en-US" dirty="0"/>
              <a:t>You will be notified when it is ready for pickup.</a:t>
            </a:r>
          </a:p>
        </p:txBody>
      </p:sp>
      <p:sp>
        <p:nvSpPr>
          <p:cNvPr id="7" name="Arrow: Left 6">
            <a:extLst>
              <a:ext uri="{FF2B5EF4-FFF2-40B4-BE49-F238E27FC236}">
                <a16:creationId xmlns:a16="http://schemas.microsoft.com/office/drawing/2014/main" id="{766AB643-8B09-AA16-509E-DA637CF1D994}"/>
              </a:ext>
            </a:extLst>
          </p:cNvPr>
          <p:cNvSpPr/>
          <p:nvPr/>
        </p:nvSpPr>
        <p:spPr>
          <a:xfrm>
            <a:off x="3255264" y="3858659"/>
            <a:ext cx="978408" cy="484632"/>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336736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13BD97-8985-58E3-E6BB-05D71DDFD01B}"/>
              </a:ext>
            </a:extLst>
          </p:cNvPr>
          <p:cNvSpPr>
            <a:spLocks noGrp="1"/>
          </p:cNvSpPr>
          <p:nvPr>
            <p:ph type="title"/>
          </p:nvPr>
        </p:nvSpPr>
        <p:spPr/>
        <p:txBody>
          <a:bodyPr/>
          <a:lstStyle/>
          <a:p>
            <a:r>
              <a:rPr lang="en-US" dirty="0"/>
              <a:t>SEARCHING MATERIAL</a:t>
            </a:r>
          </a:p>
        </p:txBody>
      </p:sp>
      <p:pic>
        <p:nvPicPr>
          <p:cNvPr id="6" name="Content Placeholder 5" descr="A screenshot of a phone&#10;&#10;Description automatically generated">
            <a:extLst>
              <a:ext uri="{FF2B5EF4-FFF2-40B4-BE49-F238E27FC236}">
                <a16:creationId xmlns:a16="http://schemas.microsoft.com/office/drawing/2014/main" id="{193F4678-B77A-4279-7C7D-92E1770C5F86}"/>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77334" y="1636777"/>
            <a:ext cx="2705946" cy="4404586"/>
          </a:xfrm>
        </p:spPr>
      </p:pic>
      <p:sp>
        <p:nvSpPr>
          <p:cNvPr id="4" name="Content Placeholder 3">
            <a:extLst>
              <a:ext uri="{FF2B5EF4-FFF2-40B4-BE49-F238E27FC236}">
                <a16:creationId xmlns:a16="http://schemas.microsoft.com/office/drawing/2014/main" id="{158459CC-C63B-78AA-04AA-E5D4761C51AB}"/>
              </a:ext>
            </a:extLst>
          </p:cNvPr>
          <p:cNvSpPr>
            <a:spLocks noGrp="1"/>
          </p:cNvSpPr>
          <p:nvPr>
            <p:ph sz="half" idx="2"/>
          </p:nvPr>
        </p:nvSpPr>
        <p:spPr/>
        <p:txBody>
          <a:bodyPr/>
          <a:lstStyle/>
          <a:p>
            <a:r>
              <a:rPr lang="en-US" dirty="0"/>
              <a:t>At the ‘place hold’ screen, you can scroll down and see which libraries own it and if it is available or not.</a:t>
            </a:r>
          </a:p>
          <a:p>
            <a:r>
              <a:rPr lang="en-US" dirty="0"/>
              <a:t>Right now, you are only seeing which copies are available. If you tap on the blue bubble that says ‘available only’ you will then see all copies, even if they are checked out.</a:t>
            </a:r>
          </a:p>
          <a:p>
            <a:r>
              <a:rPr lang="en-US" dirty="0"/>
              <a:t>You can also sort the list by distance to the library if you want to drive to get it immediately.</a:t>
            </a:r>
          </a:p>
        </p:txBody>
      </p:sp>
      <p:sp>
        <p:nvSpPr>
          <p:cNvPr id="7" name="Arrow: Left 6">
            <a:extLst>
              <a:ext uri="{FF2B5EF4-FFF2-40B4-BE49-F238E27FC236}">
                <a16:creationId xmlns:a16="http://schemas.microsoft.com/office/drawing/2014/main" id="{D43925EB-4E39-5CEE-C374-E53965DA8C3C}"/>
              </a:ext>
            </a:extLst>
          </p:cNvPr>
          <p:cNvSpPr/>
          <p:nvPr/>
        </p:nvSpPr>
        <p:spPr>
          <a:xfrm>
            <a:off x="2894076" y="3858659"/>
            <a:ext cx="978408" cy="484632"/>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Right 7">
            <a:extLst>
              <a:ext uri="{FF2B5EF4-FFF2-40B4-BE49-F238E27FC236}">
                <a16:creationId xmlns:a16="http://schemas.microsoft.com/office/drawing/2014/main" id="{028AD87A-55E3-B85E-5134-4F43DA39A17E}"/>
              </a:ext>
            </a:extLst>
          </p:cNvPr>
          <p:cNvSpPr/>
          <p:nvPr/>
        </p:nvSpPr>
        <p:spPr>
          <a:xfrm>
            <a:off x="188130" y="3858659"/>
            <a:ext cx="598932"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040977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599C2A-0B70-D865-E555-90130DC22A71}"/>
              </a:ext>
            </a:extLst>
          </p:cNvPr>
          <p:cNvSpPr>
            <a:spLocks noGrp="1"/>
          </p:cNvSpPr>
          <p:nvPr>
            <p:ph type="title"/>
          </p:nvPr>
        </p:nvSpPr>
        <p:spPr/>
        <p:txBody>
          <a:bodyPr/>
          <a:lstStyle/>
          <a:p>
            <a:r>
              <a:rPr lang="en-US" dirty="0"/>
              <a:t>HOME PAGE – SEARCHING MATERIAL</a:t>
            </a:r>
          </a:p>
        </p:txBody>
      </p:sp>
      <p:pic>
        <p:nvPicPr>
          <p:cNvPr id="6" name="Content Placeholder 5" descr="A screenshot of a phone&#10;&#10;Description automatically generated">
            <a:extLst>
              <a:ext uri="{FF2B5EF4-FFF2-40B4-BE49-F238E27FC236}">
                <a16:creationId xmlns:a16="http://schemas.microsoft.com/office/drawing/2014/main" id="{3D79AD6D-E885-589C-C019-C285909903AC}"/>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692318" y="1636776"/>
            <a:ext cx="2240662" cy="4514977"/>
          </a:xfrm>
        </p:spPr>
      </p:pic>
      <p:sp>
        <p:nvSpPr>
          <p:cNvPr id="4" name="Content Placeholder 3">
            <a:extLst>
              <a:ext uri="{FF2B5EF4-FFF2-40B4-BE49-F238E27FC236}">
                <a16:creationId xmlns:a16="http://schemas.microsoft.com/office/drawing/2014/main" id="{8B5A32C6-00F9-CF1E-CE41-0C5F09B001E6}"/>
              </a:ext>
            </a:extLst>
          </p:cNvPr>
          <p:cNvSpPr>
            <a:spLocks noGrp="1"/>
          </p:cNvSpPr>
          <p:nvPr>
            <p:ph sz="half" idx="2"/>
          </p:nvPr>
        </p:nvSpPr>
        <p:spPr>
          <a:xfrm>
            <a:off x="5089970" y="2596896"/>
            <a:ext cx="4184034" cy="3444466"/>
          </a:xfrm>
        </p:spPr>
        <p:txBody>
          <a:bodyPr/>
          <a:lstStyle/>
          <a:p>
            <a:r>
              <a:rPr lang="en-US" dirty="0"/>
              <a:t>If you tap on the magnifying glass.</a:t>
            </a:r>
          </a:p>
        </p:txBody>
      </p:sp>
      <p:sp>
        <p:nvSpPr>
          <p:cNvPr id="7" name="Arrow: Right 6">
            <a:extLst>
              <a:ext uri="{FF2B5EF4-FFF2-40B4-BE49-F238E27FC236}">
                <a16:creationId xmlns:a16="http://schemas.microsoft.com/office/drawing/2014/main" id="{C9828229-08C5-755A-8349-79A8DA9EBAC7}"/>
              </a:ext>
            </a:extLst>
          </p:cNvPr>
          <p:cNvSpPr/>
          <p:nvPr/>
        </p:nvSpPr>
        <p:spPr>
          <a:xfrm>
            <a:off x="822960" y="2472944"/>
            <a:ext cx="978408"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249017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9F2B8E-3067-FA9F-95B6-21348550B655}"/>
              </a:ext>
            </a:extLst>
          </p:cNvPr>
          <p:cNvSpPr>
            <a:spLocks noGrp="1"/>
          </p:cNvSpPr>
          <p:nvPr>
            <p:ph type="title"/>
          </p:nvPr>
        </p:nvSpPr>
        <p:spPr/>
        <p:txBody>
          <a:bodyPr>
            <a:normAutofit/>
          </a:bodyPr>
          <a:lstStyle/>
          <a:p>
            <a:pPr algn="ctr"/>
            <a:r>
              <a:rPr lang="en-US" sz="8000" dirty="0"/>
              <a:t>Using the APP</a:t>
            </a:r>
          </a:p>
        </p:txBody>
      </p:sp>
      <p:sp>
        <p:nvSpPr>
          <p:cNvPr id="3" name="Content Placeholder 2">
            <a:extLst>
              <a:ext uri="{FF2B5EF4-FFF2-40B4-BE49-F238E27FC236}">
                <a16:creationId xmlns:a16="http://schemas.microsoft.com/office/drawing/2014/main" id="{FC801C52-C380-8337-7ACF-720BACC89DB8}"/>
              </a:ext>
            </a:extLst>
          </p:cNvPr>
          <p:cNvSpPr>
            <a:spLocks noGrp="1"/>
          </p:cNvSpPr>
          <p:nvPr>
            <p:ph idx="1"/>
          </p:nvPr>
        </p:nvSpPr>
        <p:spPr/>
        <p:txBody>
          <a:bodyPr/>
          <a:lstStyle/>
          <a:p>
            <a:pPr marL="0" indent="0" algn="ctr">
              <a:buNone/>
            </a:pPr>
            <a:r>
              <a:rPr lang="en-US" sz="4000" dirty="0">
                <a:solidFill>
                  <a:schemeClr val="accent1">
                    <a:lumMod val="75000"/>
                  </a:schemeClr>
                </a:solidFill>
              </a:rPr>
              <a:t>Is a snap</a:t>
            </a:r>
          </a:p>
          <a:p>
            <a:endParaRPr lang="en-US" dirty="0"/>
          </a:p>
        </p:txBody>
      </p:sp>
      <p:pic>
        <p:nvPicPr>
          <p:cNvPr id="5" name="Picture 4" descr="A black and white image of a hand&#10;&#10;Description automatically generated">
            <a:extLst>
              <a:ext uri="{FF2B5EF4-FFF2-40B4-BE49-F238E27FC236}">
                <a16:creationId xmlns:a16="http://schemas.microsoft.com/office/drawing/2014/main" id="{4B3D24F7-8272-0EF4-A2C7-45CBCFE97534}"/>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311460" y="2852928"/>
            <a:ext cx="3328416" cy="2953512"/>
          </a:xfrm>
          <a:prstGeom prst="rect">
            <a:avLst/>
          </a:prstGeom>
        </p:spPr>
      </p:pic>
    </p:spTree>
    <p:extLst>
      <p:ext uri="{BB962C8B-B14F-4D97-AF65-F5344CB8AC3E}">
        <p14:creationId xmlns:p14="http://schemas.microsoft.com/office/powerpoint/2010/main" val="9956301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888267-7047-8CF4-BFF1-C62D842DEBBE}"/>
              </a:ext>
            </a:extLst>
          </p:cNvPr>
          <p:cNvSpPr>
            <a:spLocks noGrp="1"/>
          </p:cNvSpPr>
          <p:nvPr>
            <p:ph type="title"/>
          </p:nvPr>
        </p:nvSpPr>
        <p:spPr/>
        <p:txBody>
          <a:bodyPr/>
          <a:lstStyle/>
          <a:p>
            <a:r>
              <a:rPr lang="en-US" dirty="0"/>
              <a:t>SEARCHING MATERIAL</a:t>
            </a:r>
          </a:p>
        </p:txBody>
      </p:sp>
      <p:pic>
        <p:nvPicPr>
          <p:cNvPr id="6" name="Content Placeholder 5" descr="A screenshot of a barcode&#10;&#10;Description automatically generated">
            <a:extLst>
              <a:ext uri="{FF2B5EF4-FFF2-40B4-BE49-F238E27FC236}">
                <a16:creationId xmlns:a16="http://schemas.microsoft.com/office/drawing/2014/main" id="{193A7736-3D65-D23B-C02A-25B29C0D1BE7}"/>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77334" y="1691640"/>
            <a:ext cx="2495634" cy="4450969"/>
          </a:xfrm>
        </p:spPr>
      </p:pic>
      <p:sp>
        <p:nvSpPr>
          <p:cNvPr id="4" name="Content Placeholder 3">
            <a:extLst>
              <a:ext uri="{FF2B5EF4-FFF2-40B4-BE49-F238E27FC236}">
                <a16:creationId xmlns:a16="http://schemas.microsoft.com/office/drawing/2014/main" id="{BEA07475-6CEF-77CE-77CD-ADCF19D1A079}"/>
              </a:ext>
            </a:extLst>
          </p:cNvPr>
          <p:cNvSpPr>
            <a:spLocks noGrp="1"/>
          </p:cNvSpPr>
          <p:nvPr>
            <p:ph sz="half" idx="2"/>
          </p:nvPr>
        </p:nvSpPr>
        <p:spPr/>
        <p:txBody>
          <a:bodyPr/>
          <a:lstStyle/>
          <a:p>
            <a:r>
              <a:rPr lang="en-US" dirty="0"/>
              <a:t>You can type in keyword or title and then limit the search in various ways.</a:t>
            </a:r>
          </a:p>
          <a:p>
            <a:r>
              <a:rPr lang="en-US" dirty="0"/>
              <a:t>When you tap on format…</a:t>
            </a:r>
          </a:p>
        </p:txBody>
      </p:sp>
      <p:sp>
        <p:nvSpPr>
          <p:cNvPr id="7" name="Arrow: Right 6">
            <a:extLst>
              <a:ext uri="{FF2B5EF4-FFF2-40B4-BE49-F238E27FC236}">
                <a16:creationId xmlns:a16="http://schemas.microsoft.com/office/drawing/2014/main" id="{55973E73-0C78-B191-ADB9-496983C215E2}"/>
              </a:ext>
            </a:extLst>
          </p:cNvPr>
          <p:cNvSpPr/>
          <p:nvPr/>
        </p:nvSpPr>
        <p:spPr>
          <a:xfrm>
            <a:off x="82296" y="2267712"/>
            <a:ext cx="731520"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711870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8EBEC-27A4-993D-3C84-E22F27459345}"/>
              </a:ext>
            </a:extLst>
          </p:cNvPr>
          <p:cNvSpPr>
            <a:spLocks noGrp="1"/>
          </p:cNvSpPr>
          <p:nvPr>
            <p:ph type="title"/>
          </p:nvPr>
        </p:nvSpPr>
        <p:spPr/>
        <p:txBody>
          <a:bodyPr/>
          <a:lstStyle/>
          <a:p>
            <a:r>
              <a:rPr lang="en-US" dirty="0"/>
              <a:t>SEARCHING MATERIAL</a:t>
            </a:r>
          </a:p>
        </p:txBody>
      </p:sp>
      <p:pic>
        <p:nvPicPr>
          <p:cNvPr id="6" name="Content Placeholder 5" descr="A screenshot of a phone&#10;&#10;Description automatically generated">
            <a:extLst>
              <a:ext uri="{FF2B5EF4-FFF2-40B4-BE49-F238E27FC236}">
                <a16:creationId xmlns:a16="http://schemas.microsoft.com/office/drawing/2014/main" id="{D0D1EF65-8714-4C06-C05A-5BC9110CDBE2}"/>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172170" y="1636113"/>
            <a:ext cx="2184738" cy="4405249"/>
          </a:xfrm>
        </p:spPr>
      </p:pic>
      <p:sp>
        <p:nvSpPr>
          <p:cNvPr id="4" name="Content Placeholder 3">
            <a:extLst>
              <a:ext uri="{FF2B5EF4-FFF2-40B4-BE49-F238E27FC236}">
                <a16:creationId xmlns:a16="http://schemas.microsoft.com/office/drawing/2014/main" id="{F4382FFC-EBE6-40DB-CB02-889E635615BC}"/>
              </a:ext>
            </a:extLst>
          </p:cNvPr>
          <p:cNvSpPr>
            <a:spLocks noGrp="1"/>
          </p:cNvSpPr>
          <p:nvPr>
            <p:ph sz="half" idx="2"/>
          </p:nvPr>
        </p:nvSpPr>
        <p:spPr/>
        <p:txBody>
          <a:bodyPr/>
          <a:lstStyle/>
          <a:p>
            <a:r>
              <a:rPr lang="en-US" dirty="0"/>
              <a:t>You can limit based on format from the list provided. Scroll down to see them all.</a:t>
            </a:r>
          </a:p>
        </p:txBody>
      </p:sp>
    </p:spTree>
    <p:extLst>
      <p:ext uri="{BB962C8B-B14F-4D97-AF65-F5344CB8AC3E}">
        <p14:creationId xmlns:p14="http://schemas.microsoft.com/office/powerpoint/2010/main" val="24947481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9B8B72-0EB0-AB26-D16D-E03091D9C237}"/>
              </a:ext>
            </a:extLst>
          </p:cNvPr>
          <p:cNvSpPr>
            <a:spLocks noGrp="1"/>
          </p:cNvSpPr>
          <p:nvPr>
            <p:ph type="title"/>
          </p:nvPr>
        </p:nvSpPr>
        <p:spPr/>
        <p:txBody>
          <a:bodyPr/>
          <a:lstStyle/>
          <a:p>
            <a:r>
              <a:rPr lang="en-US" dirty="0"/>
              <a:t>SEARCHING MATERIAL</a:t>
            </a:r>
          </a:p>
        </p:txBody>
      </p:sp>
      <p:pic>
        <p:nvPicPr>
          <p:cNvPr id="6" name="Content Placeholder 5" descr="A screenshot of a phone&#10;&#10;Description automatically generated">
            <a:extLst>
              <a:ext uri="{FF2B5EF4-FFF2-40B4-BE49-F238E27FC236}">
                <a16:creationId xmlns:a16="http://schemas.microsoft.com/office/drawing/2014/main" id="{E7D2D889-912D-D434-6522-D951595BA3FC}"/>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77334" y="1691640"/>
            <a:ext cx="2129874" cy="3732711"/>
          </a:xfrm>
        </p:spPr>
      </p:pic>
      <p:sp>
        <p:nvSpPr>
          <p:cNvPr id="4" name="Content Placeholder 3">
            <a:extLst>
              <a:ext uri="{FF2B5EF4-FFF2-40B4-BE49-F238E27FC236}">
                <a16:creationId xmlns:a16="http://schemas.microsoft.com/office/drawing/2014/main" id="{05E83868-796F-43CC-2F5B-3825A625FED5}"/>
              </a:ext>
            </a:extLst>
          </p:cNvPr>
          <p:cNvSpPr>
            <a:spLocks noGrp="1"/>
          </p:cNvSpPr>
          <p:nvPr>
            <p:ph sz="half" idx="2"/>
          </p:nvPr>
        </p:nvSpPr>
        <p:spPr/>
        <p:txBody>
          <a:bodyPr/>
          <a:lstStyle/>
          <a:p>
            <a:r>
              <a:rPr lang="en-US" dirty="0"/>
              <a:t>You can limit the search to a specific library.</a:t>
            </a:r>
          </a:p>
        </p:txBody>
      </p:sp>
      <p:sp>
        <p:nvSpPr>
          <p:cNvPr id="7" name="Arrow: Down 6">
            <a:extLst>
              <a:ext uri="{FF2B5EF4-FFF2-40B4-BE49-F238E27FC236}">
                <a16:creationId xmlns:a16="http://schemas.microsoft.com/office/drawing/2014/main" id="{CE7AA720-474E-1FDB-59FD-CAEEF8BDB982}"/>
              </a:ext>
            </a:extLst>
          </p:cNvPr>
          <p:cNvSpPr/>
          <p:nvPr/>
        </p:nvSpPr>
        <p:spPr>
          <a:xfrm>
            <a:off x="1325880" y="1270000"/>
            <a:ext cx="484632" cy="97840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388584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BCD2B-9676-632F-A92F-1C5257B1E92C}"/>
              </a:ext>
            </a:extLst>
          </p:cNvPr>
          <p:cNvSpPr>
            <a:spLocks noGrp="1"/>
          </p:cNvSpPr>
          <p:nvPr>
            <p:ph type="title"/>
          </p:nvPr>
        </p:nvSpPr>
        <p:spPr/>
        <p:txBody>
          <a:bodyPr/>
          <a:lstStyle/>
          <a:p>
            <a:r>
              <a:rPr lang="en-US" dirty="0"/>
              <a:t>SEARCHING MATERIAL</a:t>
            </a:r>
          </a:p>
        </p:txBody>
      </p:sp>
      <p:pic>
        <p:nvPicPr>
          <p:cNvPr id="6" name="Content Placeholder 5" descr="A screenshot of a phone&#10;&#10;Description automatically generated">
            <a:extLst>
              <a:ext uri="{FF2B5EF4-FFF2-40B4-BE49-F238E27FC236}">
                <a16:creationId xmlns:a16="http://schemas.microsoft.com/office/drawing/2014/main" id="{AA133963-F8E7-F3E0-B1C8-50167E2A4D51}"/>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11816" y="1444752"/>
            <a:ext cx="2187416" cy="3763837"/>
          </a:xfrm>
        </p:spPr>
      </p:pic>
      <p:sp>
        <p:nvSpPr>
          <p:cNvPr id="4" name="Content Placeholder 3">
            <a:extLst>
              <a:ext uri="{FF2B5EF4-FFF2-40B4-BE49-F238E27FC236}">
                <a16:creationId xmlns:a16="http://schemas.microsoft.com/office/drawing/2014/main" id="{22AF582A-FFC4-BFB1-73E2-696840B21951}"/>
              </a:ext>
            </a:extLst>
          </p:cNvPr>
          <p:cNvSpPr>
            <a:spLocks noGrp="1"/>
          </p:cNvSpPr>
          <p:nvPr>
            <p:ph sz="half" idx="2"/>
          </p:nvPr>
        </p:nvSpPr>
        <p:spPr/>
        <p:txBody>
          <a:bodyPr/>
          <a:lstStyle/>
          <a:p>
            <a:r>
              <a:rPr lang="en-US" dirty="0"/>
              <a:t>You can limit the search based on the information you have available (i.e. title, author, subject, ISBN, publisher, series).</a:t>
            </a:r>
            <a:endParaRPr lang="en-US" dirty="0">
              <a:highlight>
                <a:srgbClr val="FFFF00"/>
              </a:highlight>
            </a:endParaRPr>
          </a:p>
        </p:txBody>
      </p:sp>
      <p:sp>
        <p:nvSpPr>
          <p:cNvPr id="7" name="Arrow: Left 6">
            <a:extLst>
              <a:ext uri="{FF2B5EF4-FFF2-40B4-BE49-F238E27FC236}">
                <a16:creationId xmlns:a16="http://schemas.microsoft.com/office/drawing/2014/main" id="{23CD3092-7198-DDF0-FBB5-9FBB8B45DE66}"/>
              </a:ext>
            </a:extLst>
          </p:cNvPr>
          <p:cNvSpPr/>
          <p:nvPr/>
        </p:nvSpPr>
        <p:spPr>
          <a:xfrm>
            <a:off x="2576989" y="1918273"/>
            <a:ext cx="978408" cy="440879"/>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271890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B8E56-885B-16DC-F037-999482B51EAB}"/>
              </a:ext>
            </a:extLst>
          </p:cNvPr>
          <p:cNvSpPr>
            <a:spLocks noGrp="1"/>
          </p:cNvSpPr>
          <p:nvPr>
            <p:ph type="title"/>
          </p:nvPr>
        </p:nvSpPr>
        <p:spPr/>
        <p:txBody>
          <a:bodyPr/>
          <a:lstStyle/>
          <a:p>
            <a:r>
              <a:rPr lang="en-US" dirty="0"/>
              <a:t>SEARCHING MATERIAL</a:t>
            </a:r>
          </a:p>
        </p:txBody>
      </p:sp>
      <p:pic>
        <p:nvPicPr>
          <p:cNvPr id="6" name="Content Placeholder 5" descr="A screenshot of a computer&#10;&#10;Description automatically generated">
            <a:extLst>
              <a:ext uri="{FF2B5EF4-FFF2-40B4-BE49-F238E27FC236}">
                <a16:creationId xmlns:a16="http://schemas.microsoft.com/office/drawing/2014/main" id="{FA0883D3-5A02-BD8E-FE6C-2B7E4714D013}"/>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433704" y="1572769"/>
            <a:ext cx="2434207" cy="4541746"/>
          </a:xfrm>
        </p:spPr>
      </p:pic>
      <p:sp>
        <p:nvSpPr>
          <p:cNvPr id="4" name="Content Placeholder 3">
            <a:extLst>
              <a:ext uri="{FF2B5EF4-FFF2-40B4-BE49-F238E27FC236}">
                <a16:creationId xmlns:a16="http://schemas.microsoft.com/office/drawing/2014/main" id="{EDA5DBA5-819A-0B74-75DF-CF26FD8B4560}"/>
              </a:ext>
            </a:extLst>
          </p:cNvPr>
          <p:cNvSpPr>
            <a:spLocks noGrp="1"/>
          </p:cNvSpPr>
          <p:nvPr>
            <p:ph sz="half" idx="2"/>
          </p:nvPr>
        </p:nvSpPr>
        <p:spPr/>
        <p:txBody>
          <a:bodyPr/>
          <a:lstStyle/>
          <a:p>
            <a:r>
              <a:rPr lang="en-US" dirty="0"/>
              <a:t>You can limit the search in depending if you want to look for the physical item in the system or the electronic item in Libby.</a:t>
            </a:r>
          </a:p>
        </p:txBody>
      </p:sp>
      <p:sp>
        <p:nvSpPr>
          <p:cNvPr id="7" name="Arrow: Right 6">
            <a:extLst>
              <a:ext uri="{FF2B5EF4-FFF2-40B4-BE49-F238E27FC236}">
                <a16:creationId xmlns:a16="http://schemas.microsoft.com/office/drawing/2014/main" id="{9D28062E-A896-7102-CAA0-F20C362E7AA2}"/>
              </a:ext>
            </a:extLst>
          </p:cNvPr>
          <p:cNvSpPr/>
          <p:nvPr/>
        </p:nvSpPr>
        <p:spPr>
          <a:xfrm>
            <a:off x="566315" y="2478024"/>
            <a:ext cx="978408"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664264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9365D-3538-0007-3DD9-5C7CBC4D7A61}"/>
              </a:ext>
            </a:extLst>
          </p:cNvPr>
          <p:cNvSpPr>
            <a:spLocks noGrp="1"/>
          </p:cNvSpPr>
          <p:nvPr>
            <p:ph type="title"/>
          </p:nvPr>
        </p:nvSpPr>
        <p:spPr/>
        <p:txBody>
          <a:bodyPr/>
          <a:lstStyle/>
          <a:p>
            <a:r>
              <a:rPr lang="en-US" dirty="0"/>
              <a:t>SEARCHING MATERIAL</a:t>
            </a:r>
          </a:p>
        </p:txBody>
      </p:sp>
      <p:pic>
        <p:nvPicPr>
          <p:cNvPr id="6" name="Content Placeholder 5" descr="A screenshot of a barcode&#10;&#10;Description automatically generated">
            <a:extLst>
              <a:ext uri="{FF2B5EF4-FFF2-40B4-BE49-F238E27FC236}">
                <a16:creationId xmlns:a16="http://schemas.microsoft.com/office/drawing/2014/main" id="{D01AD427-21CB-3CD2-1433-7D9A64DC5FC5}"/>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77334" y="1572768"/>
            <a:ext cx="2240662" cy="4167505"/>
          </a:xfrm>
        </p:spPr>
      </p:pic>
      <p:sp>
        <p:nvSpPr>
          <p:cNvPr id="4" name="Content Placeholder 3">
            <a:extLst>
              <a:ext uri="{FF2B5EF4-FFF2-40B4-BE49-F238E27FC236}">
                <a16:creationId xmlns:a16="http://schemas.microsoft.com/office/drawing/2014/main" id="{F54B5D49-6991-D479-6D89-47EF279AC2A6}"/>
              </a:ext>
            </a:extLst>
          </p:cNvPr>
          <p:cNvSpPr>
            <a:spLocks noGrp="1"/>
          </p:cNvSpPr>
          <p:nvPr>
            <p:ph sz="half" idx="2"/>
          </p:nvPr>
        </p:nvSpPr>
        <p:spPr/>
        <p:txBody>
          <a:bodyPr/>
          <a:lstStyle/>
          <a:p>
            <a:r>
              <a:rPr lang="en-US" dirty="0"/>
              <a:t>If you have it, you can also search by scanning the ISBN barcode.</a:t>
            </a:r>
          </a:p>
        </p:txBody>
      </p:sp>
      <p:sp>
        <p:nvSpPr>
          <p:cNvPr id="7" name="Arrow: Left 6">
            <a:extLst>
              <a:ext uri="{FF2B5EF4-FFF2-40B4-BE49-F238E27FC236}">
                <a16:creationId xmlns:a16="http://schemas.microsoft.com/office/drawing/2014/main" id="{EF7F7A08-FB6B-AE95-2C91-2E94E03131B0}"/>
              </a:ext>
            </a:extLst>
          </p:cNvPr>
          <p:cNvSpPr/>
          <p:nvPr/>
        </p:nvSpPr>
        <p:spPr>
          <a:xfrm>
            <a:off x="3025575" y="2871216"/>
            <a:ext cx="978408" cy="484632"/>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70987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3F680-8FC8-7105-D536-60D3DB41A8DB}"/>
              </a:ext>
            </a:extLst>
          </p:cNvPr>
          <p:cNvSpPr>
            <a:spLocks noGrp="1"/>
          </p:cNvSpPr>
          <p:nvPr>
            <p:ph type="title"/>
          </p:nvPr>
        </p:nvSpPr>
        <p:spPr/>
        <p:txBody>
          <a:bodyPr/>
          <a:lstStyle/>
          <a:p>
            <a:r>
              <a:rPr lang="en-US" dirty="0"/>
              <a:t>HOME PAGE – NEAREST LIBRARIES</a:t>
            </a:r>
          </a:p>
        </p:txBody>
      </p:sp>
      <p:pic>
        <p:nvPicPr>
          <p:cNvPr id="6" name="Content Placeholder 5" descr="A screenshot of a phone&#10;&#10;Description automatically generated">
            <a:extLst>
              <a:ext uri="{FF2B5EF4-FFF2-40B4-BE49-F238E27FC236}">
                <a16:creationId xmlns:a16="http://schemas.microsoft.com/office/drawing/2014/main" id="{A24A39A3-9F82-B659-4A43-B19609CFF0FA}"/>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29396" y="1548737"/>
            <a:ext cx="2197268" cy="4487545"/>
          </a:xfrm>
        </p:spPr>
      </p:pic>
      <p:sp>
        <p:nvSpPr>
          <p:cNvPr id="4" name="Content Placeholder 3">
            <a:extLst>
              <a:ext uri="{FF2B5EF4-FFF2-40B4-BE49-F238E27FC236}">
                <a16:creationId xmlns:a16="http://schemas.microsoft.com/office/drawing/2014/main" id="{D687384C-EBC9-4A2F-07EF-743092BAF2F0}"/>
              </a:ext>
            </a:extLst>
          </p:cNvPr>
          <p:cNvSpPr>
            <a:spLocks noGrp="1"/>
          </p:cNvSpPr>
          <p:nvPr>
            <p:ph sz="half" idx="2"/>
          </p:nvPr>
        </p:nvSpPr>
        <p:spPr>
          <a:xfrm>
            <a:off x="5089970" y="4453128"/>
            <a:ext cx="4184034" cy="1588234"/>
          </a:xfrm>
        </p:spPr>
        <p:txBody>
          <a:bodyPr/>
          <a:lstStyle/>
          <a:p>
            <a:r>
              <a:rPr lang="en-US" dirty="0"/>
              <a:t>Tap on nearest libraries to see names and addresses of the libraries within the Manitowoc Calumet Library System.</a:t>
            </a:r>
          </a:p>
        </p:txBody>
      </p:sp>
      <p:sp>
        <p:nvSpPr>
          <p:cNvPr id="7" name="Arrow: Left 6">
            <a:extLst>
              <a:ext uri="{FF2B5EF4-FFF2-40B4-BE49-F238E27FC236}">
                <a16:creationId xmlns:a16="http://schemas.microsoft.com/office/drawing/2014/main" id="{57906223-C2D4-C9A3-16B6-41D0828177CA}"/>
              </a:ext>
            </a:extLst>
          </p:cNvPr>
          <p:cNvSpPr/>
          <p:nvPr/>
        </p:nvSpPr>
        <p:spPr>
          <a:xfrm>
            <a:off x="3255264" y="4927601"/>
            <a:ext cx="978408" cy="484632"/>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781651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2E2BF-DF71-0212-684B-0736E0C6FF96}"/>
              </a:ext>
            </a:extLst>
          </p:cNvPr>
          <p:cNvSpPr>
            <a:spLocks noGrp="1"/>
          </p:cNvSpPr>
          <p:nvPr>
            <p:ph type="title"/>
          </p:nvPr>
        </p:nvSpPr>
        <p:spPr/>
        <p:txBody>
          <a:bodyPr/>
          <a:lstStyle/>
          <a:p>
            <a:r>
              <a:rPr lang="en-US" dirty="0"/>
              <a:t>NEAREST LIBRARIES</a:t>
            </a:r>
          </a:p>
        </p:txBody>
      </p:sp>
      <p:pic>
        <p:nvPicPr>
          <p:cNvPr id="6" name="Content Placeholder 5" descr="A screenshot of a phone&#10;&#10;Description automatically generated">
            <a:extLst>
              <a:ext uri="{FF2B5EF4-FFF2-40B4-BE49-F238E27FC236}">
                <a16:creationId xmlns:a16="http://schemas.microsoft.com/office/drawing/2014/main" id="{5BAF5E96-7AFF-494C-5E48-4D972D5F2E4C}"/>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775336" y="1444752"/>
            <a:ext cx="2763391" cy="4974336"/>
          </a:xfrm>
        </p:spPr>
      </p:pic>
      <p:sp>
        <p:nvSpPr>
          <p:cNvPr id="4" name="Content Placeholder 3">
            <a:extLst>
              <a:ext uri="{FF2B5EF4-FFF2-40B4-BE49-F238E27FC236}">
                <a16:creationId xmlns:a16="http://schemas.microsoft.com/office/drawing/2014/main" id="{D4038C52-26F3-01E7-6FD7-FD2D14B3C644}"/>
              </a:ext>
            </a:extLst>
          </p:cNvPr>
          <p:cNvSpPr>
            <a:spLocks noGrp="1"/>
          </p:cNvSpPr>
          <p:nvPr>
            <p:ph sz="half" idx="2"/>
          </p:nvPr>
        </p:nvSpPr>
        <p:spPr/>
        <p:txBody>
          <a:bodyPr/>
          <a:lstStyle/>
          <a:p>
            <a:r>
              <a:rPr lang="en-US" dirty="0"/>
              <a:t>It provides the distance to the library from where you are accessing the app.</a:t>
            </a:r>
          </a:p>
          <a:p>
            <a:endParaRPr lang="en-US" dirty="0"/>
          </a:p>
          <a:p>
            <a:endParaRPr lang="en-US" dirty="0"/>
          </a:p>
          <a:p>
            <a:endParaRPr lang="en-US" dirty="0"/>
          </a:p>
          <a:p>
            <a:r>
              <a:rPr lang="en-US" dirty="0"/>
              <a:t>It tells you if the library is open, or when it will open.</a:t>
            </a:r>
          </a:p>
        </p:txBody>
      </p:sp>
      <mc:AlternateContent xmlns:mc="http://schemas.openxmlformats.org/markup-compatibility/2006" xmlns:p14="http://schemas.microsoft.com/office/powerpoint/2010/main">
        <mc:Choice Requires="p14">
          <p:contentPart p14:bwMode="auto" r:id="rId3">
            <p14:nvContentPartPr>
              <p14:cNvPr id="7" name="Ink 6">
                <a:extLst>
                  <a:ext uri="{FF2B5EF4-FFF2-40B4-BE49-F238E27FC236}">
                    <a16:creationId xmlns:a16="http://schemas.microsoft.com/office/drawing/2014/main" id="{3B2670E4-0061-A2DD-F4F5-17957EBB0413}"/>
                  </a:ext>
                </a:extLst>
              </p14:cNvPr>
              <p14:cNvContentPartPr/>
              <p14:nvPr/>
            </p14:nvContentPartPr>
            <p14:xfrm>
              <a:off x="932544" y="2487456"/>
              <a:ext cx="585360" cy="18720"/>
            </p14:xfrm>
          </p:contentPart>
        </mc:Choice>
        <mc:Fallback xmlns="">
          <p:pic>
            <p:nvPicPr>
              <p:cNvPr id="7" name="Ink 6">
                <a:extLst>
                  <a:ext uri="{FF2B5EF4-FFF2-40B4-BE49-F238E27FC236}">
                    <a16:creationId xmlns:a16="http://schemas.microsoft.com/office/drawing/2014/main" id="{3B2670E4-0061-A2DD-F4F5-17957EBB0413}"/>
                  </a:ext>
                </a:extLst>
              </p:cNvPr>
              <p:cNvPicPr/>
              <p:nvPr/>
            </p:nvPicPr>
            <p:blipFill>
              <a:blip r:embed="rId4"/>
              <a:stretch>
                <a:fillRect/>
              </a:stretch>
            </p:blipFill>
            <p:spPr>
              <a:xfrm>
                <a:off x="878904" y="2379816"/>
                <a:ext cx="693000" cy="2343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8" name="Ink 7">
                <a:extLst>
                  <a:ext uri="{FF2B5EF4-FFF2-40B4-BE49-F238E27FC236}">
                    <a16:creationId xmlns:a16="http://schemas.microsoft.com/office/drawing/2014/main" id="{4ABFF5B1-B54B-0638-C199-9E75239EE482}"/>
                  </a:ext>
                </a:extLst>
              </p14:cNvPr>
              <p14:cNvContentPartPr/>
              <p14:nvPr/>
            </p14:nvContentPartPr>
            <p14:xfrm>
              <a:off x="1023984" y="3117816"/>
              <a:ext cx="570240" cy="19080"/>
            </p14:xfrm>
          </p:contentPart>
        </mc:Choice>
        <mc:Fallback xmlns="">
          <p:pic>
            <p:nvPicPr>
              <p:cNvPr id="8" name="Ink 7">
                <a:extLst>
                  <a:ext uri="{FF2B5EF4-FFF2-40B4-BE49-F238E27FC236}">
                    <a16:creationId xmlns:a16="http://schemas.microsoft.com/office/drawing/2014/main" id="{4ABFF5B1-B54B-0638-C199-9E75239EE482}"/>
                  </a:ext>
                </a:extLst>
              </p:cNvPr>
              <p:cNvPicPr/>
              <p:nvPr/>
            </p:nvPicPr>
            <p:blipFill>
              <a:blip r:embed="rId6"/>
              <a:stretch>
                <a:fillRect/>
              </a:stretch>
            </p:blipFill>
            <p:spPr>
              <a:xfrm>
                <a:off x="969984" y="3010176"/>
                <a:ext cx="677880" cy="234720"/>
              </a:xfrm>
              <a:prstGeom prst="rect">
                <a:avLst/>
              </a:prstGeom>
            </p:spPr>
          </p:pic>
        </mc:Fallback>
      </mc:AlternateContent>
      <p:sp>
        <p:nvSpPr>
          <p:cNvPr id="9" name="Arrow: Right 8">
            <a:extLst>
              <a:ext uri="{FF2B5EF4-FFF2-40B4-BE49-F238E27FC236}">
                <a16:creationId xmlns:a16="http://schemas.microsoft.com/office/drawing/2014/main" id="{77EFC05C-F1F9-BA73-331F-CB4DAC7851DF}"/>
              </a:ext>
            </a:extLst>
          </p:cNvPr>
          <p:cNvSpPr/>
          <p:nvPr/>
        </p:nvSpPr>
        <p:spPr>
          <a:xfrm>
            <a:off x="73152" y="2343456"/>
            <a:ext cx="859392" cy="32544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p14="http://schemas.microsoft.com/office/powerpoint/2010/main">
        <mc:Choice Requires="p14">
          <p:contentPart p14:bwMode="auto" r:id="rId7">
            <p14:nvContentPartPr>
              <p14:cNvPr id="10" name="Ink 9">
                <a:extLst>
                  <a:ext uri="{FF2B5EF4-FFF2-40B4-BE49-F238E27FC236}">
                    <a16:creationId xmlns:a16="http://schemas.microsoft.com/office/drawing/2014/main" id="{1EEBC53B-CD1D-7FDA-D3D3-F94874BAD274}"/>
                  </a:ext>
                </a:extLst>
              </p14:cNvPr>
              <p14:cNvContentPartPr/>
              <p14:nvPr/>
            </p14:nvContentPartPr>
            <p14:xfrm>
              <a:off x="1790064" y="4379616"/>
              <a:ext cx="1338840" cy="129960"/>
            </p14:xfrm>
          </p:contentPart>
        </mc:Choice>
        <mc:Fallback xmlns="">
          <p:pic>
            <p:nvPicPr>
              <p:cNvPr id="10" name="Ink 9">
                <a:extLst>
                  <a:ext uri="{FF2B5EF4-FFF2-40B4-BE49-F238E27FC236}">
                    <a16:creationId xmlns:a16="http://schemas.microsoft.com/office/drawing/2014/main" id="{1EEBC53B-CD1D-7FDA-D3D3-F94874BAD274}"/>
                  </a:ext>
                </a:extLst>
              </p:cNvPr>
              <p:cNvPicPr/>
              <p:nvPr/>
            </p:nvPicPr>
            <p:blipFill>
              <a:blip r:embed="rId8"/>
              <a:stretch>
                <a:fillRect/>
              </a:stretch>
            </p:blipFill>
            <p:spPr>
              <a:xfrm>
                <a:off x="1736424" y="4271976"/>
                <a:ext cx="1446480" cy="345600"/>
              </a:xfrm>
              <a:prstGeom prst="rect">
                <a:avLst/>
              </a:prstGeom>
            </p:spPr>
          </p:pic>
        </mc:Fallback>
      </mc:AlternateContent>
      <p:sp>
        <p:nvSpPr>
          <p:cNvPr id="11" name="Arrow: Left 10">
            <a:extLst>
              <a:ext uri="{FF2B5EF4-FFF2-40B4-BE49-F238E27FC236}">
                <a16:creationId xmlns:a16="http://schemas.microsoft.com/office/drawing/2014/main" id="{1C2FB89E-2531-1485-6D19-7AB3984BBE36}"/>
              </a:ext>
            </a:extLst>
          </p:cNvPr>
          <p:cNvSpPr/>
          <p:nvPr/>
        </p:nvSpPr>
        <p:spPr>
          <a:xfrm>
            <a:off x="3575047" y="4202280"/>
            <a:ext cx="978408" cy="484632"/>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385574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4FB51-6B8A-2D76-B1FC-5089D21BBCF9}"/>
              </a:ext>
            </a:extLst>
          </p:cNvPr>
          <p:cNvSpPr>
            <a:spLocks noGrp="1"/>
          </p:cNvSpPr>
          <p:nvPr>
            <p:ph type="title"/>
          </p:nvPr>
        </p:nvSpPr>
        <p:spPr/>
        <p:txBody>
          <a:bodyPr/>
          <a:lstStyle/>
          <a:p>
            <a:r>
              <a:rPr lang="en-US" dirty="0"/>
              <a:t>NEAREST LIBRARIES</a:t>
            </a:r>
          </a:p>
        </p:txBody>
      </p:sp>
      <p:pic>
        <p:nvPicPr>
          <p:cNvPr id="6" name="Content Placeholder 5" descr="A screenshot of a phone&#10;&#10;Description automatically generated">
            <a:extLst>
              <a:ext uri="{FF2B5EF4-FFF2-40B4-BE49-F238E27FC236}">
                <a16:creationId xmlns:a16="http://schemas.microsoft.com/office/drawing/2014/main" id="{9AE143CC-0E86-5F4E-D42A-E8295AD01423}"/>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766192" y="1444089"/>
            <a:ext cx="2598799" cy="4597273"/>
          </a:xfrm>
        </p:spPr>
      </p:pic>
      <p:sp>
        <p:nvSpPr>
          <p:cNvPr id="4" name="Content Placeholder 3">
            <a:extLst>
              <a:ext uri="{FF2B5EF4-FFF2-40B4-BE49-F238E27FC236}">
                <a16:creationId xmlns:a16="http://schemas.microsoft.com/office/drawing/2014/main" id="{CBA43E36-79F5-E9FE-37F7-C25071320325}"/>
              </a:ext>
            </a:extLst>
          </p:cNvPr>
          <p:cNvSpPr>
            <a:spLocks noGrp="1"/>
          </p:cNvSpPr>
          <p:nvPr>
            <p:ph sz="half" idx="2"/>
          </p:nvPr>
        </p:nvSpPr>
        <p:spPr>
          <a:xfrm>
            <a:off x="5089970" y="1444089"/>
            <a:ext cx="4184034" cy="4597273"/>
          </a:xfrm>
        </p:spPr>
        <p:txBody>
          <a:bodyPr/>
          <a:lstStyle/>
          <a:p>
            <a:r>
              <a:rPr lang="en-US" dirty="0"/>
              <a:t>Click on the library you are interested in, and you will see more information about that library.</a:t>
            </a:r>
          </a:p>
          <a:p>
            <a:endParaRPr lang="en-US" dirty="0"/>
          </a:p>
          <a:p>
            <a:endParaRPr lang="en-US" dirty="0"/>
          </a:p>
          <a:p>
            <a:endParaRPr lang="en-US" dirty="0"/>
          </a:p>
          <a:p>
            <a:endParaRPr lang="en-US" dirty="0"/>
          </a:p>
          <a:p>
            <a:endParaRPr lang="en-US" dirty="0"/>
          </a:p>
          <a:p>
            <a:r>
              <a:rPr lang="en-US" dirty="0"/>
              <a:t>Scroll down to see phone number, website and email address.</a:t>
            </a:r>
          </a:p>
        </p:txBody>
      </p:sp>
    </p:spTree>
    <p:extLst>
      <p:ext uri="{BB962C8B-B14F-4D97-AF65-F5344CB8AC3E}">
        <p14:creationId xmlns:p14="http://schemas.microsoft.com/office/powerpoint/2010/main" val="40543680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4247B-03AD-3C9C-2870-65AFABA773E2}"/>
              </a:ext>
            </a:extLst>
          </p:cNvPr>
          <p:cNvSpPr>
            <a:spLocks noGrp="1"/>
          </p:cNvSpPr>
          <p:nvPr>
            <p:ph type="title"/>
          </p:nvPr>
        </p:nvSpPr>
        <p:spPr/>
        <p:txBody>
          <a:bodyPr/>
          <a:lstStyle/>
          <a:p>
            <a:r>
              <a:rPr lang="en-US" dirty="0"/>
              <a:t>HOME PAGE – eBooks &amp; </a:t>
            </a:r>
            <a:r>
              <a:rPr lang="en-US" dirty="0" err="1"/>
              <a:t>eAudio</a:t>
            </a:r>
            <a:endParaRPr lang="en-US" dirty="0"/>
          </a:p>
        </p:txBody>
      </p:sp>
      <p:sp>
        <p:nvSpPr>
          <p:cNvPr id="4" name="Content Placeholder 3">
            <a:extLst>
              <a:ext uri="{FF2B5EF4-FFF2-40B4-BE49-F238E27FC236}">
                <a16:creationId xmlns:a16="http://schemas.microsoft.com/office/drawing/2014/main" id="{73A3B930-6D65-1EEC-7ADD-18E144A6097A}"/>
              </a:ext>
            </a:extLst>
          </p:cNvPr>
          <p:cNvSpPr>
            <a:spLocks noGrp="1"/>
          </p:cNvSpPr>
          <p:nvPr>
            <p:ph sz="half" idx="2"/>
          </p:nvPr>
        </p:nvSpPr>
        <p:spPr>
          <a:xfrm>
            <a:off x="5089970" y="3767328"/>
            <a:ext cx="4184034" cy="2274034"/>
          </a:xfrm>
        </p:spPr>
        <p:txBody>
          <a:bodyPr/>
          <a:lstStyle/>
          <a:p>
            <a:r>
              <a:rPr lang="en-US" dirty="0"/>
              <a:t>Scroll down on the home page to see more options such as eBooks and </a:t>
            </a:r>
            <a:r>
              <a:rPr lang="en-US" dirty="0" err="1"/>
              <a:t>eAudio</a:t>
            </a:r>
            <a:r>
              <a:rPr lang="en-US" dirty="0"/>
              <a:t>.</a:t>
            </a:r>
          </a:p>
        </p:txBody>
      </p:sp>
      <p:pic>
        <p:nvPicPr>
          <p:cNvPr id="10" name="Content Placeholder 9" descr="A screenshot of a phone&#10;&#10;Description automatically generated">
            <a:extLst>
              <a:ext uri="{FF2B5EF4-FFF2-40B4-BE49-F238E27FC236}">
                <a16:creationId xmlns:a16="http://schemas.microsoft.com/office/drawing/2014/main" id="{B8CF089B-DB38-58B4-27E7-96DA53429278}"/>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21056" y="1453233"/>
            <a:ext cx="2525647" cy="4588129"/>
          </a:xfrm>
        </p:spPr>
      </p:pic>
      <p:sp>
        <p:nvSpPr>
          <p:cNvPr id="11" name="Arrow: Left 10">
            <a:extLst>
              <a:ext uri="{FF2B5EF4-FFF2-40B4-BE49-F238E27FC236}">
                <a16:creationId xmlns:a16="http://schemas.microsoft.com/office/drawing/2014/main" id="{9905F2DE-7CAB-680D-59FF-28F082172786}"/>
              </a:ext>
            </a:extLst>
          </p:cNvPr>
          <p:cNvSpPr/>
          <p:nvPr/>
        </p:nvSpPr>
        <p:spPr>
          <a:xfrm>
            <a:off x="3490425" y="3858768"/>
            <a:ext cx="978408" cy="484632"/>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19683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E9CC8F-11CC-31F0-E54E-327C037B65BA}"/>
              </a:ext>
            </a:extLst>
          </p:cNvPr>
          <p:cNvSpPr>
            <a:spLocks noGrp="1"/>
          </p:cNvSpPr>
          <p:nvPr>
            <p:ph type="title"/>
          </p:nvPr>
        </p:nvSpPr>
        <p:spPr/>
        <p:txBody>
          <a:bodyPr/>
          <a:lstStyle/>
          <a:p>
            <a:r>
              <a:rPr lang="en-US" dirty="0"/>
              <a:t>FINDING THE APP</a:t>
            </a:r>
          </a:p>
        </p:txBody>
      </p:sp>
      <p:pic>
        <p:nvPicPr>
          <p:cNvPr id="6" name="Content Placeholder 5">
            <a:extLst>
              <a:ext uri="{FF2B5EF4-FFF2-40B4-BE49-F238E27FC236}">
                <a16:creationId xmlns:a16="http://schemas.microsoft.com/office/drawing/2014/main" id="{71CCDAF5-89D4-44E2-845B-92CE0BAD5DD1}"/>
              </a:ext>
            </a:extLst>
          </p:cNvPr>
          <p:cNvPicPr>
            <a:picLocks noGrp="1" noChangeAspect="1"/>
          </p:cNvPicPr>
          <p:nvPr>
            <p:ph sz="half" idx="1"/>
          </p:nvPr>
        </p:nvPicPr>
        <p:blipFill>
          <a:blip r:embed="rId2"/>
          <a:stretch>
            <a:fillRect/>
          </a:stretch>
        </p:blipFill>
        <p:spPr>
          <a:xfrm>
            <a:off x="1381370" y="2160589"/>
            <a:ext cx="2556592" cy="3881437"/>
          </a:xfrm>
        </p:spPr>
      </p:pic>
      <p:sp>
        <p:nvSpPr>
          <p:cNvPr id="4" name="Content Placeholder 3">
            <a:extLst>
              <a:ext uri="{FF2B5EF4-FFF2-40B4-BE49-F238E27FC236}">
                <a16:creationId xmlns:a16="http://schemas.microsoft.com/office/drawing/2014/main" id="{8AD00575-98A7-0D28-F2D0-A3E6D48C3CEB}"/>
              </a:ext>
            </a:extLst>
          </p:cNvPr>
          <p:cNvSpPr>
            <a:spLocks noGrp="1"/>
          </p:cNvSpPr>
          <p:nvPr>
            <p:ph sz="half" idx="2"/>
          </p:nvPr>
        </p:nvSpPr>
        <p:spPr>
          <a:xfrm>
            <a:off x="5091302" y="2645221"/>
            <a:ext cx="4184034" cy="3880773"/>
          </a:xfrm>
        </p:spPr>
        <p:txBody>
          <a:bodyPr/>
          <a:lstStyle/>
          <a:p>
            <a:r>
              <a:rPr lang="en-US" dirty="0"/>
              <a:t>Search in your app store for “MCLS Mobile – WI” with the logo as the pictured here.</a:t>
            </a:r>
          </a:p>
          <a:p>
            <a:r>
              <a:rPr lang="en-US" dirty="0"/>
              <a:t>Load and open this FREE app.</a:t>
            </a:r>
          </a:p>
          <a:p>
            <a:pPr marL="0" indent="0">
              <a:buNone/>
            </a:pPr>
            <a:endParaRPr lang="en-US" dirty="0"/>
          </a:p>
        </p:txBody>
      </p:sp>
      <p:sp>
        <p:nvSpPr>
          <p:cNvPr id="7" name="Arrow: Down 6">
            <a:extLst>
              <a:ext uri="{FF2B5EF4-FFF2-40B4-BE49-F238E27FC236}">
                <a16:creationId xmlns:a16="http://schemas.microsoft.com/office/drawing/2014/main" id="{6D360FF2-226F-6108-72B2-89EFE2B585B4}"/>
              </a:ext>
            </a:extLst>
          </p:cNvPr>
          <p:cNvSpPr/>
          <p:nvPr/>
        </p:nvSpPr>
        <p:spPr>
          <a:xfrm rot="5400000">
            <a:off x="4359782" y="5111495"/>
            <a:ext cx="484632" cy="97840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560654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AF4EC-F777-E52A-8D05-4363FD06BD7D}"/>
              </a:ext>
            </a:extLst>
          </p:cNvPr>
          <p:cNvSpPr>
            <a:spLocks noGrp="1"/>
          </p:cNvSpPr>
          <p:nvPr>
            <p:ph type="title"/>
          </p:nvPr>
        </p:nvSpPr>
        <p:spPr/>
        <p:txBody>
          <a:bodyPr/>
          <a:lstStyle/>
          <a:p>
            <a:r>
              <a:rPr lang="en-US" dirty="0"/>
              <a:t>eBooks &amp; </a:t>
            </a:r>
            <a:r>
              <a:rPr lang="en-US" dirty="0" err="1"/>
              <a:t>eAudio</a:t>
            </a:r>
            <a:endParaRPr lang="en-US" dirty="0"/>
          </a:p>
        </p:txBody>
      </p:sp>
      <p:pic>
        <p:nvPicPr>
          <p:cNvPr id="6" name="Content Placeholder 5" descr="A screenshot of a phone&#10;&#10;Description automatically generated">
            <a:extLst>
              <a:ext uri="{FF2B5EF4-FFF2-40B4-BE49-F238E27FC236}">
                <a16:creationId xmlns:a16="http://schemas.microsoft.com/office/drawing/2014/main" id="{8ACB9986-B35A-76A5-A882-5F09DE9A31BA}"/>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783676" y="1472184"/>
            <a:ext cx="2297852" cy="4460113"/>
          </a:xfrm>
        </p:spPr>
      </p:pic>
      <p:sp>
        <p:nvSpPr>
          <p:cNvPr id="4" name="Content Placeholder 3">
            <a:extLst>
              <a:ext uri="{FF2B5EF4-FFF2-40B4-BE49-F238E27FC236}">
                <a16:creationId xmlns:a16="http://schemas.microsoft.com/office/drawing/2014/main" id="{8DC9EBAE-26AA-1D26-6252-1A3DA22FA9C8}"/>
              </a:ext>
            </a:extLst>
          </p:cNvPr>
          <p:cNvSpPr>
            <a:spLocks noGrp="1"/>
          </p:cNvSpPr>
          <p:nvPr>
            <p:ph sz="half" idx="2"/>
          </p:nvPr>
        </p:nvSpPr>
        <p:spPr/>
        <p:txBody>
          <a:bodyPr/>
          <a:lstStyle/>
          <a:p>
            <a:r>
              <a:rPr lang="en-US" dirty="0"/>
              <a:t>Tapping on the eBooks &amp; </a:t>
            </a:r>
            <a:r>
              <a:rPr lang="en-US" dirty="0" err="1"/>
              <a:t>eAudio</a:t>
            </a:r>
            <a:r>
              <a:rPr lang="en-US" dirty="0"/>
              <a:t> option, you will be able to load or use the Libby Library app.</a:t>
            </a:r>
          </a:p>
        </p:txBody>
      </p:sp>
      <p:sp>
        <p:nvSpPr>
          <p:cNvPr id="7" name="Arrow: Left 6">
            <a:extLst>
              <a:ext uri="{FF2B5EF4-FFF2-40B4-BE49-F238E27FC236}">
                <a16:creationId xmlns:a16="http://schemas.microsoft.com/office/drawing/2014/main" id="{2F377BFB-6DA6-4DEE-4C2C-F1AEEE90C8B2}"/>
              </a:ext>
            </a:extLst>
          </p:cNvPr>
          <p:cNvSpPr/>
          <p:nvPr/>
        </p:nvSpPr>
        <p:spPr>
          <a:xfrm>
            <a:off x="3355848" y="1930400"/>
            <a:ext cx="978408" cy="484632"/>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654727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E67F2E-7333-11CA-F7BA-013B82D3F242}"/>
              </a:ext>
            </a:extLst>
          </p:cNvPr>
          <p:cNvSpPr>
            <a:spLocks noGrp="1"/>
          </p:cNvSpPr>
          <p:nvPr>
            <p:ph type="title"/>
          </p:nvPr>
        </p:nvSpPr>
        <p:spPr/>
        <p:txBody>
          <a:bodyPr/>
          <a:lstStyle/>
          <a:p>
            <a:r>
              <a:rPr lang="en-US" dirty="0"/>
              <a:t>HOME PAGE – ONLINE RESOURCES</a:t>
            </a:r>
          </a:p>
        </p:txBody>
      </p:sp>
      <p:pic>
        <p:nvPicPr>
          <p:cNvPr id="6" name="Content Placeholder 5" descr="A screenshot of a phone&#10;&#10;Description automatically generated">
            <a:extLst>
              <a:ext uri="{FF2B5EF4-FFF2-40B4-BE49-F238E27FC236}">
                <a16:creationId xmlns:a16="http://schemas.microsoft.com/office/drawing/2014/main" id="{F2C58C74-5FBD-26C9-4909-909991707BA9}"/>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77334" y="1480665"/>
            <a:ext cx="2468202" cy="4560697"/>
          </a:xfrm>
        </p:spPr>
      </p:pic>
      <p:sp>
        <p:nvSpPr>
          <p:cNvPr id="4" name="Content Placeholder 3">
            <a:extLst>
              <a:ext uri="{FF2B5EF4-FFF2-40B4-BE49-F238E27FC236}">
                <a16:creationId xmlns:a16="http://schemas.microsoft.com/office/drawing/2014/main" id="{22ED86DB-3E9A-518B-1792-CBF68066A0BB}"/>
              </a:ext>
            </a:extLst>
          </p:cNvPr>
          <p:cNvSpPr>
            <a:spLocks noGrp="1"/>
          </p:cNvSpPr>
          <p:nvPr>
            <p:ph sz="half" idx="2"/>
          </p:nvPr>
        </p:nvSpPr>
        <p:spPr>
          <a:xfrm>
            <a:off x="5089970" y="4379976"/>
            <a:ext cx="4184034" cy="1661386"/>
          </a:xfrm>
        </p:spPr>
        <p:txBody>
          <a:bodyPr/>
          <a:lstStyle/>
          <a:p>
            <a:r>
              <a:rPr lang="en-US" dirty="0"/>
              <a:t>Tap on the Online Resources option to see what databases you have access to from all the libraries.</a:t>
            </a:r>
          </a:p>
        </p:txBody>
      </p:sp>
      <p:sp>
        <p:nvSpPr>
          <p:cNvPr id="7" name="Arrow: Left 6">
            <a:extLst>
              <a:ext uri="{FF2B5EF4-FFF2-40B4-BE49-F238E27FC236}">
                <a16:creationId xmlns:a16="http://schemas.microsoft.com/office/drawing/2014/main" id="{F20D339F-72B9-E74F-38EA-57EF956E99ED}"/>
              </a:ext>
            </a:extLst>
          </p:cNvPr>
          <p:cNvSpPr/>
          <p:nvPr/>
        </p:nvSpPr>
        <p:spPr>
          <a:xfrm>
            <a:off x="3310128" y="4442969"/>
            <a:ext cx="978408" cy="484632"/>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575861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77229-CC6C-6AD3-7478-F7CCAA988A6B}"/>
              </a:ext>
            </a:extLst>
          </p:cNvPr>
          <p:cNvSpPr>
            <a:spLocks noGrp="1"/>
          </p:cNvSpPr>
          <p:nvPr>
            <p:ph type="title"/>
          </p:nvPr>
        </p:nvSpPr>
        <p:spPr/>
        <p:txBody>
          <a:bodyPr/>
          <a:lstStyle/>
          <a:p>
            <a:r>
              <a:rPr lang="en-US" dirty="0"/>
              <a:t>ONLINE RESOURCES</a:t>
            </a:r>
          </a:p>
        </p:txBody>
      </p:sp>
      <p:pic>
        <p:nvPicPr>
          <p:cNvPr id="6" name="Content Placeholder 5" descr="A screenshot of a phone&#10;&#10;Description automatically generated">
            <a:extLst>
              <a:ext uri="{FF2B5EF4-FFF2-40B4-BE49-F238E27FC236}">
                <a16:creationId xmlns:a16="http://schemas.microsoft.com/office/drawing/2014/main" id="{A4C01B37-7FCD-504B-25F5-8E99800FBDAC}"/>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77334" y="1554480"/>
            <a:ext cx="2824818" cy="4560697"/>
          </a:xfrm>
        </p:spPr>
      </p:pic>
      <p:sp>
        <p:nvSpPr>
          <p:cNvPr id="4" name="Content Placeholder 3">
            <a:extLst>
              <a:ext uri="{FF2B5EF4-FFF2-40B4-BE49-F238E27FC236}">
                <a16:creationId xmlns:a16="http://schemas.microsoft.com/office/drawing/2014/main" id="{74B6ECAD-2844-10A6-D867-742F1FA7B155}"/>
              </a:ext>
            </a:extLst>
          </p:cNvPr>
          <p:cNvSpPr>
            <a:spLocks noGrp="1"/>
          </p:cNvSpPr>
          <p:nvPr>
            <p:ph sz="half" idx="2"/>
          </p:nvPr>
        </p:nvSpPr>
        <p:spPr/>
        <p:txBody>
          <a:bodyPr/>
          <a:lstStyle/>
          <a:p>
            <a:r>
              <a:rPr lang="en-US" dirty="0"/>
              <a:t>From this screen you can tap on the database you want to use.</a:t>
            </a:r>
          </a:p>
          <a:p>
            <a:r>
              <a:rPr lang="en-US" dirty="0"/>
              <a:t>You might have to search your library and/or re-enter your library barcode to access the information.</a:t>
            </a:r>
          </a:p>
        </p:txBody>
      </p:sp>
    </p:spTree>
    <p:extLst>
      <p:ext uri="{BB962C8B-B14F-4D97-AF65-F5344CB8AC3E}">
        <p14:creationId xmlns:p14="http://schemas.microsoft.com/office/powerpoint/2010/main" val="40044854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AC8266-874C-0C42-4CE6-327E9BD2A1C8}"/>
              </a:ext>
            </a:extLst>
          </p:cNvPr>
          <p:cNvSpPr>
            <a:spLocks noGrp="1"/>
          </p:cNvSpPr>
          <p:nvPr>
            <p:ph type="title"/>
          </p:nvPr>
        </p:nvSpPr>
        <p:spPr/>
        <p:txBody>
          <a:bodyPr/>
          <a:lstStyle/>
          <a:p>
            <a:r>
              <a:rPr lang="en-US" dirty="0"/>
              <a:t>HOME PAGE – SCAN ISBN BARCODE</a:t>
            </a:r>
          </a:p>
        </p:txBody>
      </p:sp>
      <p:pic>
        <p:nvPicPr>
          <p:cNvPr id="6" name="Content Placeholder 5" descr="A screenshot of a phone&#10;&#10;Description automatically generated">
            <a:extLst>
              <a:ext uri="{FF2B5EF4-FFF2-40B4-BE49-F238E27FC236}">
                <a16:creationId xmlns:a16="http://schemas.microsoft.com/office/drawing/2014/main" id="{83654F88-05A5-EB74-DD33-8B6D2B386104}"/>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77334" y="1325880"/>
            <a:ext cx="2797386" cy="4485957"/>
          </a:xfrm>
        </p:spPr>
      </p:pic>
      <p:sp>
        <p:nvSpPr>
          <p:cNvPr id="4" name="Content Placeholder 3">
            <a:extLst>
              <a:ext uri="{FF2B5EF4-FFF2-40B4-BE49-F238E27FC236}">
                <a16:creationId xmlns:a16="http://schemas.microsoft.com/office/drawing/2014/main" id="{B9B7F863-D2C6-4CD1-06F0-87A0C462B31C}"/>
              </a:ext>
            </a:extLst>
          </p:cNvPr>
          <p:cNvSpPr>
            <a:spLocks noGrp="1"/>
          </p:cNvSpPr>
          <p:nvPr>
            <p:ph sz="half" idx="2"/>
          </p:nvPr>
        </p:nvSpPr>
        <p:spPr>
          <a:xfrm>
            <a:off x="5089970" y="4626864"/>
            <a:ext cx="4184034" cy="1414498"/>
          </a:xfrm>
        </p:spPr>
        <p:txBody>
          <a:bodyPr>
            <a:normAutofit/>
          </a:bodyPr>
          <a:lstStyle/>
          <a:p>
            <a:r>
              <a:rPr lang="en-US" dirty="0"/>
              <a:t>When out shopping or with a friend that is reading a book that you might want to read, tap on the scan ISBN barcode option.</a:t>
            </a:r>
          </a:p>
        </p:txBody>
      </p:sp>
      <p:sp>
        <p:nvSpPr>
          <p:cNvPr id="7" name="Arrow: Left 6">
            <a:extLst>
              <a:ext uri="{FF2B5EF4-FFF2-40B4-BE49-F238E27FC236}">
                <a16:creationId xmlns:a16="http://schemas.microsoft.com/office/drawing/2014/main" id="{5F9E80B4-935A-2E1F-D5A5-1C8D6A750D25}"/>
              </a:ext>
            </a:extLst>
          </p:cNvPr>
          <p:cNvSpPr/>
          <p:nvPr/>
        </p:nvSpPr>
        <p:spPr>
          <a:xfrm>
            <a:off x="3703320" y="4927601"/>
            <a:ext cx="978408" cy="484632"/>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669275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07D50-F73D-D1A2-FE7E-C6FC587F27C9}"/>
              </a:ext>
            </a:extLst>
          </p:cNvPr>
          <p:cNvSpPr>
            <a:spLocks noGrp="1"/>
          </p:cNvSpPr>
          <p:nvPr>
            <p:ph type="title"/>
          </p:nvPr>
        </p:nvSpPr>
        <p:spPr/>
        <p:txBody>
          <a:bodyPr/>
          <a:lstStyle/>
          <a:p>
            <a:r>
              <a:rPr lang="en-US" dirty="0"/>
              <a:t>SCAN ISBN BARCODE</a:t>
            </a:r>
          </a:p>
        </p:txBody>
      </p:sp>
      <p:pic>
        <p:nvPicPr>
          <p:cNvPr id="6" name="Content Placeholder 5" descr="A screenshot of a barcode&#10;&#10;Description automatically generated">
            <a:extLst>
              <a:ext uri="{FF2B5EF4-FFF2-40B4-BE49-F238E27FC236}">
                <a16:creationId xmlns:a16="http://schemas.microsoft.com/office/drawing/2014/main" id="{749389DF-760E-DFC6-CD6C-4B45B7ABDE3F}"/>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77334" y="1490473"/>
            <a:ext cx="2449914" cy="4550890"/>
          </a:xfrm>
        </p:spPr>
      </p:pic>
      <p:sp>
        <p:nvSpPr>
          <p:cNvPr id="4" name="Content Placeholder 3">
            <a:extLst>
              <a:ext uri="{FF2B5EF4-FFF2-40B4-BE49-F238E27FC236}">
                <a16:creationId xmlns:a16="http://schemas.microsoft.com/office/drawing/2014/main" id="{BC0228DB-6909-3699-528A-BCC9E54238E7}"/>
              </a:ext>
            </a:extLst>
          </p:cNvPr>
          <p:cNvSpPr>
            <a:spLocks noGrp="1"/>
          </p:cNvSpPr>
          <p:nvPr>
            <p:ph sz="half" idx="2"/>
          </p:nvPr>
        </p:nvSpPr>
        <p:spPr/>
        <p:txBody>
          <a:bodyPr/>
          <a:lstStyle/>
          <a:p>
            <a:r>
              <a:rPr lang="en-US" dirty="0"/>
              <a:t>You can type in the title or use your phone camera to scan the ISBN.</a:t>
            </a:r>
          </a:p>
          <a:p>
            <a:r>
              <a:rPr lang="en-US" dirty="0"/>
              <a:t>This will allow you to find out if a library has it.</a:t>
            </a:r>
          </a:p>
          <a:p>
            <a:r>
              <a:rPr lang="en-US" dirty="0"/>
              <a:t>If it does, you can immediately place a hold on it by tapping on the title within your search results.</a:t>
            </a:r>
          </a:p>
        </p:txBody>
      </p:sp>
      <p:sp>
        <p:nvSpPr>
          <p:cNvPr id="3" name="Arrow: Left 2">
            <a:extLst>
              <a:ext uri="{FF2B5EF4-FFF2-40B4-BE49-F238E27FC236}">
                <a16:creationId xmlns:a16="http://schemas.microsoft.com/office/drawing/2014/main" id="{F4DC00E4-5DFC-2C87-5EF2-BFD3C3AF751E}"/>
              </a:ext>
            </a:extLst>
          </p:cNvPr>
          <p:cNvSpPr/>
          <p:nvPr/>
        </p:nvSpPr>
        <p:spPr>
          <a:xfrm>
            <a:off x="3282696" y="1930400"/>
            <a:ext cx="978408" cy="357410"/>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Left 4">
            <a:extLst>
              <a:ext uri="{FF2B5EF4-FFF2-40B4-BE49-F238E27FC236}">
                <a16:creationId xmlns:a16="http://schemas.microsoft.com/office/drawing/2014/main" id="{41AFF29B-1EEB-DEEA-7AD8-E33D3E635B4C}"/>
              </a:ext>
            </a:extLst>
          </p:cNvPr>
          <p:cNvSpPr/>
          <p:nvPr/>
        </p:nvSpPr>
        <p:spPr>
          <a:xfrm>
            <a:off x="3282696" y="3030950"/>
            <a:ext cx="978408" cy="357410"/>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17996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A0FCF-BBDF-36D9-2569-FC94072FF29F}"/>
              </a:ext>
            </a:extLst>
          </p:cNvPr>
          <p:cNvSpPr>
            <a:spLocks noGrp="1"/>
          </p:cNvSpPr>
          <p:nvPr>
            <p:ph type="title"/>
          </p:nvPr>
        </p:nvSpPr>
        <p:spPr/>
        <p:txBody>
          <a:bodyPr/>
          <a:lstStyle/>
          <a:p>
            <a:r>
              <a:rPr lang="en-US" dirty="0"/>
              <a:t>HOME PAGE</a:t>
            </a:r>
          </a:p>
        </p:txBody>
      </p:sp>
      <p:pic>
        <p:nvPicPr>
          <p:cNvPr id="6" name="Content Placeholder 5" descr="A screenshot of a phone&#10;&#10;Description automatically generated">
            <a:extLst>
              <a:ext uri="{FF2B5EF4-FFF2-40B4-BE49-F238E27FC236}">
                <a16:creationId xmlns:a16="http://schemas.microsoft.com/office/drawing/2014/main" id="{CE6661A9-3702-559D-8BC0-FAEB9E408014}"/>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77334" y="1508097"/>
            <a:ext cx="2385906" cy="4533265"/>
          </a:xfrm>
        </p:spPr>
      </p:pic>
      <p:sp>
        <p:nvSpPr>
          <p:cNvPr id="4" name="Content Placeholder 3">
            <a:extLst>
              <a:ext uri="{FF2B5EF4-FFF2-40B4-BE49-F238E27FC236}">
                <a16:creationId xmlns:a16="http://schemas.microsoft.com/office/drawing/2014/main" id="{D1015444-EF57-CC48-E8C1-30BA9E82EB6A}"/>
              </a:ext>
            </a:extLst>
          </p:cNvPr>
          <p:cNvSpPr>
            <a:spLocks noGrp="1"/>
          </p:cNvSpPr>
          <p:nvPr>
            <p:ph sz="half" idx="2"/>
          </p:nvPr>
        </p:nvSpPr>
        <p:spPr/>
        <p:txBody>
          <a:bodyPr/>
          <a:lstStyle/>
          <a:p>
            <a:r>
              <a:rPr lang="en-US" dirty="0"/>
              <a:t>Manitowoc Calumet Library System App. </a:t>
            </a:r>
          </a:p>
          <a:p>
            <a:r>
              <a:rPr lang="en-US" dirty="0"/>
              <a:t>Very easy to use. </a:t>
            </a:r>
          </a:p>
          <a:p>
            <a:r>
              <a:rPr lang="en-US" dirty="0"/>
              <a:t>If you have any questions, please feel free to contact your library. </a:t>
            </a:r>
          </a:p>
        </p:txBody>
      </p:sp>
    </p:spTree>
    <p:extLst>
      <p:ext uri="{BB962C8B-B14F-4D97-AF65-F5344CB8AC3E}">
        <p14:creationId xmlns:p14="http://schemas.microsoft.com/office/powerpoint/2010/main" val="30526457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692A9-7EBA-86FE-292A-24B86F7A7B2E}"/>
              </a:ext>
            </a:extLst>
          </p:cNvPr>
          <p:cNvSpPr>
            <a:spLocks noGrp="1"/>
          </p:cNvSpPr>
          <p:nvPr>
            <p:ph type="title"/>
          </p:nvPr>
        </p:nvSpPr>
        <p:spPr/>
        <p:txBody>
          <a:bodyPr/>
          <a:lstStyle/>
          <a:p>
            <a:r>
              <a:rPr lang="en-US" dirty="0"/>
              <a:t>HOME PAGE</a:t>
            </a:r>
          </a:p>
        </p:txBody>
      </p:sp>
      <p:sp>
        <p:nvSpPr>
          <p:cNvPr id="4" name="Content Placeholder 3">
            <a:extLst>
              <a:ext uri="{FF2B5EF4-FFF2-40B4-BE49-F238E27FC236}">
                <a16:creationId xmlns:a16="http://schemas.microsoft.com/office/drawing/2014/main" id="{BD52EBA1-E489-4EFA-2D8D-2B09F8077451}"/>
              </a:ext>
            </a:extLst>
          </p:cNvPr>
          <p:cNvSpPr>
            <a:spLocks noGrp="1"/>
          </p:cNvSpPr>
          <p:nvPr>
            <p:ph sz="half" idx="2"/>
          </p:nvPr>
        </p:nvSpPr>
        <p:spPr/>
        <p:txBody>
          <a:bodyPr/>
          <a:lstStyle/>
          <a:p>
            <a:r>
              <a:rPr lang="en-US" dirty="0"/>
              <a:t>At this home page you will want to login.</a:t>
            </a:r>
          </a:p>
          <a:p>
            <a:r>
              <a:rPr lang="en-US" dirty="0"/>
              <a:t>Tap on the three lines in upper right-hand corner.</a:t>
            </a:r>
          </a:p>
        </p:txBody>
      </p:sp>
      <p:pic>
        <p:nvPicPr>
          <p:cNvPr id="10" name="Content Placeholder 9" descr="A screenshot of a book&#10;&#10;Description automatically generated">
            <a:extLst>
              <a:ext uri="{FF2B5EF4-FFF2-40B4-BE49-F238E27FC236}">
                <a16:creationId xmlns:a16="http://schemas.microsoft.com/office/drawing/2014/main" id="{1D25D9C4-98C5-F908-3356-5F90681452BE}"/>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77334" y="1627633"/>
            <a:ext cx="2468202" cy="4414394"/>
          </a:xfrm>
        </p:spPr>
      </p:pic>
      <p:sp>
        <p:nvSpPr>
          <p:cNvPr id="11" name="Arrow: Left 10">
            <a:extLst>
              <a:ext uri="{FF2B5EF4-FFF2-40B4-BE49-F238E27FC236}">
                <a16:creationId xmlns:a16="http://schemas.microsoft.com/office/drawing/2014/main" id="{328CC2D0-EA40-D6BD-4CAE-5A6B65F836B6}"/>
              </a:ext>
            </a:extLst>
          </p:cNvPr>
          <p:cNvSpPr/>
          <p:nvPr/>
        </p:nvSpPr>
        <p:spPr>
          <a:xfrm>
            <a:off x="3282696" y="2395728"/>
            <a:ext cx="978408" cy="484632"/>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109305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CA242-5297-50C4-C877-ED1851CB056A}"/>
              </a:ext>
            </a:extLst>
          </p:cNvPr>
          <p:cNvSpPr>
            <a:spLocks noGrp="1"/>
          </p:cNvSpPr>
          <p:nvPr>
            <p:ph type="title"/>
          </p:nvPr>
        </p:nvSpPr>
        <p:spPr/>
        <p:txBody>
          <a:bodyPr/>
          <a:lstStyle/>
          <a:p>
            <a:r>
              <a:rPr lang="en-US" dirty="0"/>
              <a:t>HOME PAGE LOGIN</a:t>
            </a:r>
          </a:p>
        </p:txBody>
      </p:sp>
      <p:pic>
        <p:nvPicPr>
          <p:cNvPr id="6" name="Content Placeholder 5" descr="A screenshot of a phone&#10;&#10;Description automatically generated">
            <a:extLst>
              <a:ext uri="{FF2B5EF4-FFF2-40B4-BE49-F238E27FC236}">
                <a16:creationId xmlns:a16="http://schemas.microsoft.com/office/drawing/2014/main" id="{3110D673-6B03-9205-5305-7459C40C2723}"/>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592456" y="1463040"/>
            <a:ext cx="2507359" cy="4348797"/>
          </a:xfrm>
        </p:spPr>
      </p:pic>
      <p:sp>
        <p:nvSpPr>
          <p:cNvPr id="4" name="Content Placeholder 3">
            <a:extLst>
              <a:ext uri="{FF2B5EF4-FFF2-40B4-BE49-F238E27FC236}">
                <a16:creationId xmlns:a16="http://schemas.microsoft.com/office/drawing/2014/main" id="{5ADFF543-8419-A115-664B-10D18571BA43}"/>
              </a:ext>
            </a:extLst>
          </p:cNvPr>
          <p:cNvSpPr>
            <a:spLocks noGrp="1"/>
          </p:cNvSpPr>
          <p:nvPr>
            <p:ph sz="half" idx="2"/>
          </p:nvPr>
        </p:nvSpPr>
        <p:spPr/>
        <p:txBody>
          <a:bodyPr/>
          <a:lstStyle/>
          <a:p>
            <a:r>
              <a:rPr lang="en-US" dirty="0"/>
              <a:t>Tap on sign in option.</a:t>
            </a:r>
          </a:p>
        </p:txBody>
      </p:sp>
      <p:sp>
        <p:nvSpPr>
          <p:cNvPr id="7" name="Arrow: Left 6">
            <a:extLst>
              <a:ext uri="{FF2B5EF4-FFF2-40B4-BE49-F238E27FC236}">
                <a16:creationId xmlns:a16="http://schemas.microsoft.com/office/drawing/2014/main" id="{AF15154D-3102-2719-AB3A-EFF3DBC4CF9D}"/>
              </a:ext>
            </a:extLst>
          </p:cNvPr>
          <p:cNvSpPr/>
          <p:nvPr/>
        </p:nvSpPr>
        <p:spPr>
          <a:xfrm>
            <a:off x="3273552" y="1930400"/>
            <a:ext cx="978408" cy="484632"/>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660444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47001F-991B-599B-4F93-2465282D8732}"/>
              </a:ext>
            </a:extLst>
          </p:cNvPr>
          <p:cNvSpPr>
            <a:spLocks noGrp="1"/>
          </p:cNvSpPr>
          <p:nvPr>
            <p:ph type="title"/>
          </p:nvPr>
        </p:nvSpPr>
        <p:spPr/>
        <p:txBody>
          <a:bodyPr/>
          <a:lstStyle/>
          <a:p>
            <a:r>
              <a:rPr lang="en-US" dirty="0"/>
              <a:t>HOME PAGE LOGIN</a:t>
            </a:r>
          </a:p>
        </p:txBody>
      </p:sp>
      <p:pic>
        <p:nvPicPr>
          <p:cNvPr id="6" name="Content Placeholder 5" descr="A screenshot of a mobile app&#10;&#10;Description automatically generated">
            <a:extLst>
              <a:ext uri="{FF2B5EF4-FFF2-40B4-BE49-F238E27FC236}">
                <a16:creationId xmlns:a16="http://schemas.microsoft.com/office/drawing/2014/main" id="{3E775CE0-E40B-9AF2-E1FE-8446F4839D6A}"/>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501016" y="1389888"/>
            <a:ext cx="2416979" cy="4240657"/>
          </a:xfrm>
        </p:spPr>
      </p:pic>
      <p:sp>
        <p:nvSpPr>
          <p:cNvPr id="4" name="Content Placeholder 3">
            <a:extLst>
              <a:ext uri="{FF2B5EF4-FFF2-40B4-BE49-F238E27FC236}">
                <a16:creationId xmlns:a16="http://schemas.microsoft.com/office/drawing/2014/main" id="{B5E71792-58A5-8CE6-0010-0A80F8A82955}"/>
              </a:ext>
            </a:extLst>
          </p:cNvPr>
          <p:cNvSpPr>
            <a:spLocks noGrp="1"/>
          </p:cNvSpPr>
          <p:nvPr>
            <p:ph sz="half" idx="2"/>
          </p:nvPr>
        </p:nvSpPr>
        <p:spPr>
          <a:xfrm>
            <a:off x="5089970" y="3621024"/>
            <a:ext cx="4184034" cy="2420338"/>
          </a:xfrm>
        </p:spPr>
        <p:txBody>
          <a:bodyPr/>
          <a:lstStyle/>
          <a:p>
            <a:r>
              <a:rPr lang="en-US" dirty="0"/>
              <a:t>You can scan your barcode or type it in manually.</a:t>
            </a:r>
          </a:p>
          <a:p>
            <a:r>
              <a:rPr lang="en-US" dirty="0"/>
              <a:t>Tap on continue to get to the next screen.</a:t>
            </a:r>
          </a:p>
        </p:txBody>
      </p:sp>
      <p:sp>
        <p:nvSpPr>
          <p:cNvPr id="7" name="Arrow: Left 6">
            <a:extLst>
              <a:ext uri="{FF2B5EF4-FFF2-40B4-BE49-F238E27FC236}">
                <a16:creationId xmlns:a16="http://schemas.microsoft.com/office/drawing/2014/main" id="{9C98B89B-53C7-F675-82F0-7150AA7A4176}"/>
              </a:ext>
            </a:extLst>
          </p:cNvPr>
          <p:cNvSpPr/>
          <p:nvPr/>
        </p:nvSpPr>
        <p:spPr>
          <a:xfrm>
            <a:off x="3099816" y="3767219"/>
            <a:ext cx="978408" cy="484632"/>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Left 7">
            <a:extLst>
              <a:ext uri="{FF2B5EF4-FFF2-40B4-BE49-F238E27FC236}">
                <a16:creationId xmlns:a16="http://schemas.microsoft.com/office/drawing/2014/main" id="{C3C66F91-3255-FAF5-D59C-8B60FF6BDA61}"/>
              </a:ext>
            </a:extLst>
          </p:cNvPr>
          <p:cNvSpPr/>
          <p:nvPr/>
        </p:nvSpPr>
        <p:spPr>
          <a:xfrm>
            <a:off x="3099816" y="4343399"/>
            <a:ext cx="978408" cy="318629"/>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26783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DF5A3-B676-A4DC-E3DD-F0E82152356B}"/>
              </a:ext>
            </a:extLst>
          </p:cNvPr>
          <p:cNvSpPr>
            <a:spLocks noGrp="1"/>
          </p:cNvSpPr>
          <p:nvPr>
            <p:ph type="title"/>
          </p:nvPr>
        </p:nvSpPr>
        <p:spPr/>
        <p:txBody>
          <a:bodyPr/>
          <a:lstStyle/>
          <a:p>
            <a:r>
              <a:rPr lang="en-US" dirty="0"/>
              <a:t>HOME PAGE LOGIN</a:t>
            </a:r>
          </a:p>
        </p:txBody>
      </p:sp>
      <p:pic>
        <p:nvPicPr>
          <p:cNvPr id="6" name="Content Placeholder 5" descr="A screenshot of a login&#10;&#10;Description automatically generated">
            <a:extLst>
              <a:ext uri="{FF2B5EF4-FFF2-40B4-BE49-F238E27FC236}">
                <a16:creationId xmlns:a16="http://schemas.microsoft.com/office/drawing/2014/main" id="{A58330AB-498C-F326-6599-968C18D2EE1A}"/>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565024" y="1600200"/>
            <a:ext cx="2617087" cy="4295521"/>
          </a:xfrm>
        </p:spPr>
      </p:pic>
      <p:sp>
        <p:nvSpPr>
          <p:cNvPr id="4" name="Content Placeholder 3">
            <a:extLst>
              <a:ext uri="{FF2B5EF4-FFF2-40B4-BE49-F238E27FC236}">
                <a16:creationId xmlns:a16="http://schemas.microsoft.com/office/drawing/2014/main" id="{E46E0982-74C6-88DB-8CAE-1C5AE9CFE899}"/>
              </a:ext>
            </a:extLst>
          </p:cNvPr>
          <p:cNvSpPr>
            <a:spLocks noGrp="1"/>
          </p:cNvSpPr>
          <p:nvPr>
            <p:ph sz="half" idx="2"/>
          </p:nvPr>
        </p:nvSpPr>
        <p:spPr/>
        <p:txBody>
          <a:bodyPr/>
          <a:lstStyle/>
          <a:p>
            <a:r>
              <a:rPr lang="en-US" dirty="0"/>
              <a:t>Next, you will need to type in your PIN. This is typically the last four digits of the phone number attached to the account, unless you assigned a unique PIN.</a:t>
            </a:r>
          </a:p>
          <a:p>
            <a:r>
              <a:rPr lang="en-US" dirty="0"/>
              <a:t>Tap on login.</a:t>
            </a:r>
          </a:p>
        </p:txBody>
      </p:sp>
      <p:sp>
        <p:nvSpPr>
          <p:cNvPr id="7" name="Arrow: Left 6">
            <a:extLst>
              <a:ext uri="{FF2B5EF4-FFF2-40B4-BE49-F238E27FC236}">
                <a16:creationId xmlns:a16="http://schemas.microsoft.com/office/drawing/2014/main" id="{B8B8AE15-55F7-C2CF-F957-832F72A04C7C}"/>
              </a:ext>
            </a:extLst>
          </p:cNvPr>
          <p:cNvSpPr/>
          <p:nvPr/>
        </p:nvSpPr>
        <p:spPr>
          <a:xfrm>
            <a:off x="3328416" y="4288536"/>
            <a:ext cx="978408" cy="356616"/>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p14="http://schemas.microsoft.com/office/powerpoint/2010/main">
        <mc:Choice Requires="p14">
          <p:contentPart p14:bwMode="auto" r:id="rId3">
            <p14:nvContentPartPr>
              <p14:cNvPr id="8" name="Ink 7">
                <a:extLst>
                  <a:ext uri="{FF2B5EF4-FFF2-40B4-BE49-F238E27FC236}">
                    <a16:creationId xmlns:a16="http://schemas.microsoft.com/office/drawing/2014/main" id="{49BCAD1A-F27E-3600-2F92-D75F3D5087B6}"/>
                  </a:ext>
                </a:extLst>
              </p14:cNvPr>
              <p14:cNvContentPartPr/>
              <p14:nvPr/>
            </p14:nvContentPartPr>
            <p14:xfrm>
              <a:off x="703944" y="4151016"/>
              <a:ext cx="859680" cy="23760"/>
            </p14:xfrm>
          </p:contentPart>
        </mc:Choice>
        <mc:Fallback xmlns="">
          <p:pic>
            <p:nvPicPr>
              <p:cNvPr id="8" name="Ink 7">
                <a:extLst>
                  <a:ext uri="{FF2B5EF4-FFF2-40B4-BE49-F238E27FC236}">
                    <a16:creationId xmlns:a16="http://schemas.microsoft.com/office/drawing/2014/main" id="{49BCAD1A-F27E-3600-2F92-D75F3D5087B6}"/>
                  </a:ext>
                </a:extLst>
              </p:cNvPr>
              <p:cNvPicPr/>
              <p:nvPr/>
            </p:nvPicPr>
            <p:blipFill>
              <a:blip r:embed="rId4"/>
              <a:stretch>
                <a:fillRect/>
              </a:stretch>
            </p:blipFill>
            <p:spPr>
              <a:xfrm>
                <a:off x="640944" y="4088376"/>
                <a:ext cx="985320" cy="149400"/>
              </a:xfrm>
              <a:prstGeom prst="rect">
                <a:avLst/>
              </a:prstGeom>
            </p:spPr>
          </p:pic>
        </mc:Fallback>
      </mc:AlternateContent>
      <p:sp>
        <p:nvSpPr>
          <p:cNvPr id="9" name="Arrow: Left 8">
            <a:extLst>
              <a:ext uri="{FF2B5EF4-FFF2-40B4-BE49-F238E27FC236}">
                <a16:creationId xmlns:a16="http://schemas.microsoft.com/office/drawing/2014/main" id="{9B357550-4A24-3D6D-D7CD-863180E204B5}"/>
              </a:ext>
            </a:extLst>
          </p:cNvPr>
          <p:cNvSpPr/>
          <p:nvPr/>
        </p:nvSpPr>
        <p:spPr>
          <a:xfrm>
            <a:off x="3328416" y="4645152"/>
            <a:ext cx="978408" cy="219456"/>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64784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1348C-DAFB-70C2-BD01-11CB51F63ACE}"/>
              </a:ext>
            </a:extLst>
          </p:cNvPr>
          <p:cNvSpPr>
            <a:spLocks noGrp="1"/>
          </p:cNvSpPr>
          <p:nvPr>
            <p:ph type="title"/>
          </p:nvPr>
        </p:nvSpPr>
        <p:spPr/>
        <p:txBody>
          <a:bodyPr/>
          <a:lstStyle/>
          <a:p>
            <a:r>
              <a:rPr lang="en-US" dirty="0"/>
              <a:t>HOME PAGE</a:t>
            </a:r>
          </a:p>
        </p:txBody>
      </p:sp>
      <p:pic>
        <p:nvPicPr>
          <p:cNvPr id="6" name="Content Placeholder 5" descr="A screenshot of a phone&#10;&#10;Description automatically generated">
            <a:extLst>
              <a:ext uri="{FF2B5EF4-FFF2-40B4-BE49-F238E27FC236}">
                <a16:creationId xmlns:a16="http://schemas.microsoft.com/office/drawing/2014/main" id="{09FF9F6F-35B7-D8AA-A880-3514074E82D6}"/>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137832" y="1362457"/>
            <a:ext cx="2326004" cy="5029200"/>
          </a:xfrm>
        </p:spPr>
      </p:pic>
      <p:sp>
        <p:nvSpPr>
          <p:cNvPr id="4" name="Content Placeholder 3">
            <a:extLst>
              <a:ext uri="{FF2B5EF4-FFF2-40B4-BE49-F238E27FC236}">
                <a16:creationId xmlns:a16="http://schemas.microsoft.com/office/drawing/2014/main" id="{2EC1F474-5956-6924-EC0A-1B99210B1834}"/>
              </a:ext>
            </a:extLst>
          </p:cNvPr>
          <p:cNvSpPr>
            <a:spLocks noGrp="1"/>
          </p:cNvSpPr>
          <p:nvPr>
            <p:ph sz="half" idx="2"/>
          </p:nvPr>
        </p:nvSpPr>
        <p:spPr>
          <a:xfrm>
            <a:off x="5089970" y="2651760"/>
            <a:ext cx="4184034" cy="1179576"/>
          </a:xfrm>
        </p:spPr>
        <p:txBody>
          <a:bodyPr>
            <a:normAutofit lnSpcReduction="10000"/>
          </a:bodyPr>
          <a:lstStyle/>
          <a:p>
            <a:r>
              <a:rPr lang="en-US" dirty="0"/>
              <a:t>After logging in, you can immediately see from home page that this patron has a hold ready to be picked up.</a:t>
            </a:r>
          </a:p>
          <a:p>
            <a:pPr marL="0" indent="0">
              <a:buNone/>
            </a:pPr>
            <a:endParaRPr lang="en-US" dirty="0"/>
          </a:p>
        </p:txBody>
      </p:sp>
      <p:sp>
        <p:nvSpPr>
          <p:cNvPr id="7" name="Arrow: Left 6">
            <a:extLst>
              <a:ext uri="{FF2B5EF4-FFF2-40B4-BE49-F238E27FC236}">
                <a16:creationId xmlns:a16="http://schemas.microsoft.com/office/drawing/2014/main" id="{0478C41C-42EF-D5AF-1537-89339B797797}"/>
              </a:ext>
            </a:extLst>
          </p:cNvPr>
          <p:cNvSpPr/>
          <p:nvPr/>
        </p:nvSpPr>
        <p:spPr>
          <a:xfrm>
            <a:off x="3621024" y="2587752"/>
            <a:ext cx="978408" cy="484632"/>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583195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252B4E-779C-3C54-B72C-B10821555595}"/>
              </a:ext>
            </a:extLst>
          </p:cNvPr>
          <p:cNvSpPr>
            <a:spLocks noGrp="1"/>
          </p:cNvSpPr>
          <p:nvPr>
            <p:ph type="title"/>
          </p:nvPr>
        </p:nvSpPr>
        <p:spPr/>
        <p:txBody>
          <a:bodyPr/>
          <a:lstStyle/>
          <a:p>
            <a:r>
              <a:rPr lang="en-US" dirty="0"/>
              <a:t>HOME PAGE – LIBRARY BARCODE</a:t>
            </a:r>
          </a:p>
        </p:txBody>
      </p:sp>
      <p:pic>
        <p:nvPicPr>
          <p:cNvPr id="6" name="Content Placeholder 5" descr="A screenshot of a phone&#10;&#10;Description automatically generated">
            <a:extLst>
              <a:ext uri="{FF2B5EF4-FFF2-40B4-BE49-F238E27FC236}">
                <a16:creationId xmlns:a16="http://schemas.microsoft.com/office/drawing/2014/main" id="{1CAAD48A-63B8-08F8-A51D-7047395C2591}"/>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50392" y="1289114"/>
            <a:ext cx="2240512" cy="4844352"/>
          </a:xfrm>
        </p:spPr>
      </p:pic>
      <p:sp>
        <p:nvSpPr>
          <p:cNvPr id="4" name="Content Placeholder 3">
            <a:extLst>
              <a:ext uri="{FF2B5EF4-FFF2-40B4-BE49-F238E27FC236}">
                <a16:creationId xmlns:a16="http://schemas.microsoft.com/office/drawing/2014/main" id="{BAE4646A-B0E2-D756-DDF5-3C74E0B10A3F}"/>
              </a:ext>
            </a:extLst>
          </p:cNvPr>
          <p:cNvSpPr>
            <a:spLocks noGrp="1"/>
          </p:cNvSpPr>
          <p:nvPr>
            <p:ph sz="half" idx="2"/>
          </p:nvPr>
        </p:nvSpPr>
        <p:spPr/>
        <p:txBody>
          <a:bodyPr/>
          <a:lstStyle/>
          <a:p>
            <a:r>
              <a:rPr lang="en-US" dirty="0"/>
              <a:t>After you login, your library card is automatically found here for easy access at checkout.</a:t>
            </a:r>
          </a:p>
          <a:p>
            <a:r>
              <a:rPr lang="en-US" dirty="0"/>
              <a:t>You no longer need to carry your library card in your wallet.</a:t>
            </a:r>
          </a:p>
        </p:txBody>
      </p:sp>
      <p:sp>
        <p:nvSpPr>
          <p:cNvPr id="7" name="Arrow: Left 6">
            <a:extLst>
              <a:ext uri="{FF2B5EF4-FFF2-40B4-BE49-F238E27FC236}">
                <a16:creationId xmlns:a16="http://schemas.microsoft.com/office/drawing/2014/main" id="{EADE4092-DCDA-6A2B-C325-47AAA775EF77}"/>
              </a:ext>
            </a:extLst>
          </p:cNvPr>
          <p:cNvSpPr/>
          <p:nvPr/>
        </p:nvSpPr>
        <p:spPr>
          <a:xfrm>
            <a:off x="3263962" y="2743200"/>
            <a:ext cx="978408" cy="484632"/>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37499390"/>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TM02900688[[fn=Facet]]</Template>
  <TotalTime>253</TotalTime>
  <Words>991</Words>
  <Application>Microsoft Office PowerPoint</Application>
  <PresentationFormat>Widescreen</PresentationFormat>
  <Paragraphs>98</Paragraphs>
  <Slides>35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35</vt:i4>
      </vt:variant>
    </vt:vector>
  </HeadingPairs>
  <TitlesOfParts>
    <vt:vector size="39" baseType="lpstr">
      <vt:lpstr>Arial</vt:lpstr>
      <vt:lpstr>Trebuchet MS</vt:lpstr>
      <vt:lpstr>Wingdings 3</vt:lpstr>
      <vt:lpstr>Facet</vt:lpstr>
      <vt:lpstr>PowerPoint Presentation</vt:lpstr>
      <vt:lpstr>Using the APP</vt:lpstr>
      <vt:lpstr>FINDING THE APP</vt:lpstr>
      <vt:lpstr>HOME PAGE</vt:lpstr>
      <vt:lpstr>HOME PAGE LOGIN</vt:lpstr>
      <vt:lpstr>HOME PAGE LOGIN</vt:lpstr>
      <vt:lpstr>HOME PAGE LOGIN</vt:lpstr>
      <vt:lpstr>HOME PAGE</vt:lpstr>
      <vt:lpstr>HOME PAGE – LIBRARY BARCODE</vt:lpstr>
      <vt:lpstr>HOME PAGE – MY ACCOUNT</vt:lpstr>
      <vt:lpstr>MY ACCOUNT</vt:lpstr>
      <vt:lpstr>MY ACCOUNT – LINKED ACCOUNTS</vt:lpstr>
      <vt:lpstr>LINKED ACCOUNTS</vt:lpstr>
      <vt:lpstr>LINKED ACCOUNTS</vt:lpstr>
      <vt:lpstr>HOME PAGE – SEARCHING MATERIAL</vt:lpstr>
      <vt:lpstr>SEARCHING MATERIAL</vt:lpstr>
      <vt:lpstr>SEARCHING MATERIAL</vt:lpstr>
      <vt:lpstr>SEARCHING MATERIAL</vt:lpstr>
      <vt:lpstr>HOME PAGE – SEARCHING MATERIAL</vt:lpstr>
      <vt:lpstr>SEARCHING MATERIAL</vt:lpstr>
      <vt:lpstr>SEARCHING MATERIAL</vt:lpstr>
      <vt:lpstr>SEARCHING MATERIAL</vt:lpstr>
      <vt:lpstr>SEARCHING MATERIAL</vt:lpstr>
      <vt:lpstr>SEARCHING MATERIAL</vt:lpstr>
      <vt:lpstr>SEARCHING MATERIAL</vt:lpstr>
      <vt:lpstr>HOME PAGE – NEAREST LIBRARIES</vt:lpstr>
      <vt:lpstr>NEAREST LIBRARIES</vt:lpstr>
      <vt:lpstr>NEAREST LIBRARIES</vt:lpstr>
      <vt:lpstr>HOME PAGE – eBooks &amp; eAudio</vt:lpstr>
      <vt:lpstr>eBooks &amp; eAudio</vt:lpstr>
      <vt:lpstr>HOME PAGE – ONLINE RESOURCES</vt:lpstr>
      <vt:lpstr>ONLINE RESOURCES</vt:lpstr>
      <vt:lpstr>HOME PAGE – SCAN ISBN BARCODE</vt:lpstr>
      <vt:lpstr>SCAN ISBN BARCODE</vt:lpstr>
      <vt:lpstr>HOME PAGE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Amy  Eisenschink</dc:creator>
  <cp:lastModifiedBy>Rebecca Scherer</cp:lastModifiedBy>
  <cp:revision>38</cp:revision>
  <dcterms:created xsi:type="dcterms:W3CDTF">2024-06-25T16:00:45Z</dcterms:created>
  <dcterms:modified xsi:type="dcterms:W3CDTF">2024-08-28T16:55:23Z</dcterms:modified>
</cp:coreProperties>
</file>